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00" r:id="rId3"/>
    <p:sldId id="301" r:id="rId4"/>
    <p:sldId id="302" r:id="rId5"/>
    <p:sldId id="303" r:id="rId6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1" autoAdjust="0"/>
  </p:normalViewPr>
  <p:slideViewPr>
    <p:cSldViewPr>
      <p:cViewPr>
        <p:scale>
          <a:sx n="100" d="100"/>
          <a:sy n="100" d="100"/>
        </p:scale>
        <p:origin x="-1992" y="-8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E3E9B-7AF6-4954-97E3-83D36F133A16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B02550-CBCB-4640-BEB3-61B751AB0D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185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aldina\Desktop\Фотки Айану\Новая папка\bez-maski-i-perchatok-ne-vkhodi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639" y="627534"/>
            <a:ext cx="1728197" cy="173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43063" y="2449220"/>
            <a:ext cx="392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Государственная поддержка 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2508492" y="2787773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Р</a:t>
            </a:r>
            <a:r>
              <a:rPr lang="ru-RU" sz="3600" b="1" dirty="0" smtClean="0"/>
              <a:t>азвитие </a:t>
            </a:r>
            <a:r>
              <a:rPr lang="ru-RU" sz="3600" b="1" dirty="0"/>
              <a:t>туризма в Республике Алтай </a:t>
            </a:r>
            <a:endParaRPr lang="ru-RU" sz="36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52737" y="4083918"/>
            <a:ext cx="5904000" cy="0"/>
          </a:xfrm>
          <a:prstGeom prst="line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h="190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44596" y="429994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2020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36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plit orient="vert"/>
      </p:transition>
    </mc:Choice>
    <mc:Fallback xmlns=""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770" y="45216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Цели и </a:t>
            </a:r>
            <a:r>
              <a:rPr lang="ru-RU" b="1" dirty="0" smtClean="0"/>
              <a:t>задачи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1475706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Повышение </a:t>
            </a:r>
            <a:r>
              <a:rPr lang="ru-RU" dirty="0"/>
              <a:t>конкурентоспособности туристского рынка Республики Алтай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27884" y="2327410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Удовлетворение потребностей российских </a:t>
            </a:r>
            <a:r>
              <a:rPr lang="ru-RU" dirty="0"/>
              <a:t>и иностранных граждан </a:t>
            </a:r>
            <a:r>
              <a:rPr lang="ru-RU" dirty="0" smtClean="0"/>
              <a:t>посредством качественных </a:t>
            </a:r>
            <a:r>
              <a:rPr lang="ru-RU" dirty="0"/>
              <a:t>туристских </a:t>
            </a:r>
            <a:r>
              <a:rPr lang="ru-RU" dirty="0" smtClean="0"/>
              <a:t>услуг </a:t>
            </a:r>
            <a:r>
              <a:rPr lang="ru-RU" dirty="0"/>
              <a:t>в Республике Алтай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1275606"/>
            <a:ext cx="183569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835696" y="-58354"/>
            <a:ext cx="0" cy="52018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27884" y="3506597"/>
            <a:ext cx="4146132" cy="0"/>
          </a:xfrm>
          <a:prstGeom prst="line">
            <a:avLst/>
          </a:prstGeom>
          <a:ln>
            <a:solidFill>
              <a:srgbClr val="C00000"/>
            </a:solidFill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 extrusionH="19050">
            <a:bevelT/>
            <a:bevelB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966320" y="3666172"/>
            <a:ext cx="5654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</a:t>
            </a:r>
            <a:r>
              <a:rPr lang="ru-RU" dirty="0" smtClean="0"/>
              <a:t>еализуется </a:t>
            </a:r>
            <a:r>
              <a:rPr lang="ru-RU" dirty="0"/>
              <a:t>государственная программа Республики Алтай «Развитие внутреннего и въездного туризма», утверждённой постановлением Правительства Республики Алтай от 3 февраля 2020 года № 19.</a:t>
            </a:r>
          </a:p>
          <a:p>
            <a:endParaRPr lang="ru-RU" dirty="0"/>
          </a:p>
        </p:txBody>
      </p:sp>
      <p:pic>
        <p:nvPicPr>
          <p:cNvPr id="17" name="Picture 2" descr="C:\Users\Shaldina\Desktop\Фотки Айану\Новая папка\bez-maski-i-perchatok-ne-vkhodi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51" y="1650021"/>
            <a:ext cx="1230396" cy="123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\Downloads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50740"/>
            <a:ext cx="1590091" cy="95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ownloads\goa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255" y="1515417"/>
            <a:ext cx="566911" cy="56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ownloads\lik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40" y="2449399"/>
            <a:ext cx="679351" cy="67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3343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68906" y="123478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Реализация </a:t>
            </a:r>
            <a:r>
              <a:rPr lang="ru-RU" dirty="0"/>
              <a:t>государственной </a:t>
            </a:r>
            <a:r>
              <a:rPr lang="ru-RU" dirty="0" smtClean="0"/>
              <a:t>программы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Республики Алтай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1603506"/>
            <a:ext cx="5252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О</a:t>
            </a:r>
            <a:r>
              <a:rPr lang="ru-RU" sz="1400" dirty="0" smtClean="0"/>
              <a:t>казана </a:t>
            </a:r>
            <a:r>
              <a:rPr lang="ru-RU" sz="1400" dirty="0"/>
              <a:t>государственная поддержка 21 субъекту туристской индустрии, пострадавших в </a:t>
            </a:r>
            <a:r>
              <a:rPr lang="ru-RU" sz="1400" dirty="0" smtClean="0"/>
              <a:t>условии </a:t>
            </a:r>
            <a:r>
              <a:rPr lang="ru-RU" sz="1400" dirty="0"/>
              <a:t>ухудшения ситуации в связи с распространением новой </a:t>
            </a:r>
            <a:r>
              <a:rPr lang="ru-RU" sz="1400" dirty="0" err="1"/>
              <a:t>коронавирусной</a:t>
            </a:r>
            <a:r>
              <a:rPr lang="ru-RU" sz="1400" dirty="0"/>
              <a:t> инфекции</a:t>
            </a:r>
          </a:p>
        </p:txBody>
      </p:sp>
      <p:pic>
        <p:nvPicPr>
          <p:cNvPr id="2051" name="Picture 3" descr="C:\Users\Shaldina\Desktop\Фотки Айану\selec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940" y="2643758"/>
            <a:ext cx="723239" cy="72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haldina\Desktop\Фотки Айану\vi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365" y="1563638"/>
            <a:ext cx="778532" cy="77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275856" y="2643757"/>
            <a:ext cx="5396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</a:t>
            </a:r>
            <a:r>
              <a:rPr lang="ru-RU" sz="1400" dirty="0" smtClean="0"/>
              <a:t>роведен </a:t>
            </a:r>
            <a:r>
              <a:rPr lang="ru-RU" sz="1400" dirty="0"/>
              <a:t>конкурсный отбор туристских организаций на получение субсидии </a:t>
            </a:r>
            <a:r>
              <a:rPr lang="ru-RU" sz="1400" dirty="0" smtClean="0"/>
              <a:t>с целью  возмещения </a:t>
            </a:r>
            <a:r>
              <a:rPr lang="ru-RU" sz="1400" dirty="0"/>
              <a:t>части затрат, направленных на оплату коммунальных услуг и на проведение профилактических и дезинфекционных мероприятий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051720" y="-58354"/>
            <a:ext cx="0" cy="52018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1381926"/>
            <a:ext cx="205172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haldina\Desktop\Фотки Айану\donat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286" y="3919180"/>
            <a:ext cx="733636" cy="73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242394" y="3701223"/>
            <a:ext cx="58756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В соответствии </a:t>
            </a:r>
            <a:r>
              <a:rPr lang="ru-RU" sz="1400" dirty="0"/>
              <a:t>с постановлением Правительства Республики Алтай от 25 августа 2020 года № 280 «О мерах государственной поддержки субъектов туристской индустрии, пострадавших в условиях ухудшения ситуации в связи с распространением новой </a:t>
            </a:r>
            <a:r>
              <a:rPr lang="ru-RU" sz="1400" dirty="0" err="1"/>
              <a:t>коронавирусной</a:t>
            </a:r>
            <a:r>
              <a:rPr lang="ru-RU" sz="1400" dirty="0"/>
              <a:t> инфекции» в сумме 1,5 млн. руб.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0687" y="4844414"/>
            <a:ext cx="17051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О</a:t>
            </a:r>
            <a:r>
              <a:rPr lang="ru-RU" sz="1400" dirty="0" smtClean="0"/>
              <a:t>ктябрь </a:t>
            </a:r>
            <a:r>
              <a:rPr lang="ru-RU" sz="1400" dirty="0"/>
              <a:t>2020 года </a:t>
            </a:r>
          </a:p>
        </p:txBody>
      </p:sp>
      <p:pic>
        <p:nvPicPr>
          <p:cNvPr id="20" name="Picture 2" descr="C:\Users\Shaldina\Desktop\Фотки Айану\Новая папка\bez-maski-i-perchatok-ne-vkhodi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33" y="1603506"/>
            <a:ext cx="1311016" cy="131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ser\Downloads\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29" y="3278874"/>
            <a:ext cx="1412626" cy="84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27223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947" y="123477"/>
            <a:ext cx="17347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Объявлен конкурс на предоставление </a:t>
            </a:r>
            <a:r>
              <a:rPr lang="ru-RU" sz="1400" dirty="0" smtClean="0"/>
              <a:t>государственной поддержки 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4272935" y="1660667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Бюджет</a:t>
            </a:r>
          </a:p>
          <a:p>
            <a:pPr algn="ctr"/>
            <a:r>
              <a:rPr lang="ru-RU" sz="2000" dirty="0" smtClean="0"/>
              <a:t>Республики Алтай </a:t>
            </a:r>
            <a:endParaRPr lang="ru-RU" sz="20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835696" y="-58354"/>
            <a:ext cx="0" cy="52018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0" y="1390650"/>
            <a:ext cx="1838325" cy="516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7024611" y="2732357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953175" y="2871727"/>
            <a:ext cx="796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/>
              <a:t>6,77 </a:t>
            </a:r>
            <a:r>
              <a:rPr lang="ru-RU" sz="900" b="1" dirty="0" err="1" smtClean="0"/>
              <a:t>млн.руб</a:t>
            </a:r>
            <a:endParaRPr lang="ru-RU" sz="900" b="1" dirty="0"/>
          </a:p>
        </p:txBody>
      </p:sp>
      <p:sp>
        <p:nvSpPr>
          <p:cNvPr id="23" name="Овал 22"/>
          <p:cNvSpPr/>
          <p:nvPr/>
        </p:nvSpPr>
        <p:spPr>
          <a:xfrm>
            <a:off x="3149842" y="2732357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005826" y="2871727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/>
              <a:t>5,05 </a:t>
            </a:r>
            <a:endParaRPr lang="ru-RU" sz="900" b="1" dirty="0" smtClean="0"/>
          </a:p>
          <a:p>
            <a:pPr algn="ctr"/>
            <a:r>
              <a:rPr lang="ru-RU" sz="900" b="1" dirty="0" err="1" smtClean="0"/>
              <a:t>млн.руб</a:t>
            </a:r>
            <a:endParaRPr lang="ru-RU" sz="900" b="1" dirty="0"/>
          </a:p>
        </p:txBody>
      </p:sp>
      <p:pic>
        <p:nvPicPr>
          <p:cNvPr id="25" name="Picture 2" descr="C:\Users\Shaldina\Desktop\Фотки Айану\Новая папка\bez-maski-i-perchatok-ne-vkhodi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09" y="1622582"/>
            <a:ext cx="1311016" cy="131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07504" y="4731990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Декабрь 2020 года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796136" y="3408549"/>
            <a:ext cx="309594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/>
              <a:t>На поддержку общественных и предпринимательских инициатив, направленных на развитие внутреннего и въездного туризма в Республике Алтай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033718" y="3408550"/>
            <a:ext cx="30603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/>
              <a:t>На поддержку развития обеспечивающей и туристской инфраструктуры туристско-рекреационных кластеров Республики Алтай </a:t>
            </a:r>
          </a:p>
        </p:txBody>
      </p:sp>
      <p:sp>
        <p:nvSpPr>
          <p:cNvPr id="31" name="Стрелка вниз 30"/>
          <p:cNvSpPr/>
          <p:nvPr/>
        </p:nvSpPr>
        <p:spPr>
          <a:xfrm rot="3036414">
            <a:off x="3987160" y="2462762"/>
            <a:ext cx="498721" cy="5391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 rot="18768464">
            <a:off x="6455104" y="2425621"/>
            <a:ext cx="498721" cy="577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C:\Users\User\Downloads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09" y="3179852"/>
            <a:ext cx="1310046" cy="78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58593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haldina\Desktop\Фотки Айану\Новая папка\logo_rus_blac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382" y="-331613"/>
            <a:ext cx="4431968" cy="169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haldina\Desktop\Фотки Айану\Новая папка\resum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613" y="3360687"/>
            <a:ext cx="574998" cy="57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Shaldina\Desktop\Фотки Айану\selec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779" y="3414848"/>
            <a:ext cx="605177" cy="60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Shaldina\Desktop\Фотки Айану\donatio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636" y="3219162"/>
            <a:ext cx="576708" cy="57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56368" y="159877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Общая сумма поддержки </a:t>
            </a:r>
            <a:endParaRPr lang="ru-RU" dirty="0" smtClean="0"/>
          </a:p>
          <a:p>
            <a:pPr algn="ctr"/>
            <a:r>
              <a:rPr lang="ru-RU" dirty="0" smtClean="0"/>
              <a:t>проектов </a:t>
            </a:r>
            <a:r>
              <a:rPr lang="ru-RU" dirty="0"/>
              <a:t>региона составила </a:t>
            </a:r>
            <a:endParaRPr lang="ru-RU" dirty="0" smtClean="0"/>
          </a:p>
          <a:p>
            <a:pPr algn="ctr"/>
            <a:r>
              <a:rPr lang="ru-RU" dirty="0" smtClean="0"/>
              <a:t>34,418 </a:t>
            </a:r>
            <a:r>
              <a:rPr lang="ru-RU" dirty="0"/>
              <a:t>млн. рублей.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12630" y="4038332"/>
            <a:ext cx="1518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Подали заявку </a:t>
            </a:r>
          </a:p>
          <a:p>
            <a:pPr algn="ctr"/>
            <a:r>
              <a:rPr lang="ru-RU" sz="1400" dirty="0" smtClean="0"/>
              <a:t>43 </a:t>
            </a:r>
            <a:r>
              <a:rPr lang="ru-RU" sz="1400" dirty="0"/>
              <a:t>проекта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1980" y="4226619"/>
            <a:ext cx="18607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Прошли региональный отбор </a:t>
            </a:r>
          </a:p>
          <a:p>
            <a:pPr algn="ctr"/>
            <a:r>
              <a:rPr lang="ru-RU" sz="1400" dirty="0" smtClean="0"/>
              <a:t>32 проекта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35502" y="4038332"/>
            <a:ext cx="15174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Получили поддержку </a:t>
            </a:r>
          </a:p>
          <a:p>
            <a:pPr algn="ctr"/>
            <a:r>
              <a:rPr lang="ru-RU" sz="1400" dirty="0" smtClean="0"/>
              <a:t> </a:t>
            </a:r>
            <a:r>
              <a:rPr lang="ru-RU" sz="1400" dirty="0"/>
              <a:t>12 проектов 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4439779" y="1090101"/>
            <a:ext cx="498721" cy="5391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3036414">
            <a:off x="2676850" y="2704761"/>
            <a:ext cx="498721" cy="5391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4439779" y="2698223"/>
            <a:ext cx="498721" cy="5391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18310737">
            <a:off x="6122488" y="2709426"/>
            <a:ext cx="498721" cy="5391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187624" y="77604"/>
            <a:ext cx="0" cy="50658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0" y="1059582"/>
            <a:ext cx="118762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C:\Users\Shaldina\Desktop\Фотки Айану\Новая папка\bez-maski-i-perchatok-ne-vkhodi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1" y="1359323"/>
            <a:ext cx="1128563" cy="113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-12948" y="4655095"/>
            <a:ext cx="1272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Октябрь 2020</a:t>
            </a:r>
            <a:endParaRPr lang="ru-RU" sz="1400" dirty="0"/>
          </a:p>
        </p:txBody>
      </p:sp>
      <p:pic>
        <p:nvPicPr>
          <p:cNvPr id="1026" name="Picture 2" descr="C:\Users\User\Downloads\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1" y="2698223"/>
            <a:ext cx="1054002" cy="630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29900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912</TotalTime>
  <Words>220</Words>
  <Application>Microsoft Office PowerPoint</Application>
  <PresentationFormat>Экран (16:9)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развитии туристической отрасли Республики Алтай</dc:title>
  <dc:creator>Shaldina</dc:creator>
  <cp:lastModifiedBy>User</cp:lastModifiedBy>
  <cp:revision>81</cp:revision>
  <cp:lastPrinted>2019-04-24T07:36:31Z</cp:lastPrinted>
  <dcterms:created xsi:type="dcterms:W3CDTF">2019-03-25T03:19:07Z</dcterms:created>
  <dcterms:modified xsi:type="dcterms:W3CDTF">2020-12-11T09:57:39Z</dcterms:modified>
</cp:coreProperties>
</file>