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4" r:id="rId8"/>
    <p:sldId id="265" r:id="rId9"/>
    <p:sldId id="261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287" r:id="rId24"/>
    <p:sldId id="266" r:id="rId25"/>
    <p:sldId id="267" r:id="rId26"/>
    <p:sldId id="262" r:id="rId27"/>
    <p:sldId id="268" r:id="rId28"/>
    <p:sldId id="277" r:id="rId29"/>
    <p:sldId id="278" r:id="rId30"/>
    <p:sldId id="279" r:id="rId31"/>
    <p:sldId id="276" r:id="rId32"/>
    <p:sldId id="280" r:id="rId33"/>
    <p:sldId id="271" r:id="rId34"/>
    <p:sldId id="274" r:id="rId35"/>
    <p:sldId id="275" r:id="rId36"/>
    <p:sldId id="281" r:id="rId37"/>
    <p:sldId id="282" r:id="rId38"/>
    <p:sldId id="283" r:id="rId39"/>
    <p:sldId id="285" r:id="rId40"/>
    <p:sldId id="286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CC33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_rels/data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ata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iagrams/_rels/data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19.png"/></Relationships>
</file>

<file path=ppt/diagrams/_rels/data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ata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19.pn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_rels/data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rawing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iagrams/_rels/drawing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19.png"/></Relationships>
</file>

<file path=ppt/diagrams/_rels/drawing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19.png"/></Relationships>
</file>

<file path=ppt/diagrams/_rels/drawing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_rels/drawing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D9F282-DE77-4960-B9F4-3C1F77F68DF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96A837-8188-4A4E-90C0-F82672A4B99A}">
      <dgm:prSet phldrT="[Текст]" custT="1"/>
      <dgm:spPr/>
      <dgm:t>
        <a:bodyPr/>
        <a:lstStyle/>
        <a:p>
          <a:r>
            <a:rPr lang="ru-RU" sz="3200" dirty="0" smtClean="0"/>
            <a:t>КТО?</a:t>
          </a:r>
          <a:endParaRPr lang="ru-RU" sz="3200" dirty="0"/>
        </a:p>
      </dgm:t>
    </dgm:pt>
    <dgm:pt modelId="{F4A37971-4D35-4749-8237-4CC4FCFEB9D0}" type="parTrans" cxnId="{76BC7541-8AF0-42A7-B575-4D89F4F410D0}">
      <dgm:prSet/>
      <dgm:spPr/>
      <dgm:t>
        <a:bodyPr/>
        <a:lstStyle/>
        <a:p>
          <a:endParaRPr lang="ru-RU"/>
        </a:p>
      </dgm:t>
    </dgm:pt>
    <dgm:pt modelId="{6CDDE85F-956A-43B6-8CF6-E750ED680F89}" type="sibTrans" cxnId="{76BC7541-8AF0-42A7-B575-4D89F4F410D0}">
      <dgm:prSet/>
      <dgm:spPr/>
      <dgm:t>
        <a:bodyPr/>
        <a:lstStyle/>
        <a:p>
          <a:endParaRPr lang="ru-RU"/>
        </a:p>
      </dgm:t>
    </dgm:pt>
    <dgm:pt modelId="{ED11E135-1832-49D1-9E97-A1B581E14CE9}">
      <dgm:prSet phldrT="[Текст]"/>
      <dgm:spPr/>
      <dgm:t>
        <a:bodyPr/>
        <a:lstStyle/>
        <a:p>
          <a:r>
            <a:rPr lang="ru-RU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Начинающие фермеры </a:t>
          </a:r>
          <a:endParaRPr lang="ru-RU" b="1" dirty="0"/>
        </a:p>
      </dgm:t>
    </dgm:pt>
    <dgm:pt modelId="{F3C8B34E-477E-405C-A322-E2F9D46AAC5F}" type="parTrans" cxnId="{011AD124-16F4-41EA-BF15-9DAB9F0B15B4}">
      <dgm:prSet/>
      <dgm:spPr/>
      <dgm:t>
        <a:bodyPr/>
        <a:lstStyle/>
        <a:p>
          <a:endParaRPr lang="ru-RU"/>
        </a:p>
      </dgm:t>
    </dgm:pt>
    <dgm:pt modelId="{CD2FBADF-F26A-43AE-AF69-570B1EE91F52}" type="sibTrans" cxnId="{011AD124-16F4-41EA-BF15-9DAB9F0B15B4}">
      <dgm:prSet/>
      <dgm:spPr/>
      <dgm:t>
        <a:bodyPr/>
        <a:lstStyle/>
        <a:p>
          <a:endParaRPr lang="ru-RU"/>
        </a:p>
      </dgm:t>
    </dgm:pt>
    <dgm:pt modelId="{6BEDBD34-0200-4FC9-B589-AB39DC276ECE}">
      <dgm:prSet phldrT="[Текст]"/>
      <dgm:spPr/>
      <dgm:t>
        <a:bodyPr/>
        <a:lstStyle/>
        <a:p>
          <a:r>
            <a:rPr lang="ru-RU" dirty="0" smtClean="0"/>
            <a:t>Семейные фермы </a:t>
          </a:r>
          <a:endParaRPr lang="ru-RU" dirty="0"/>
        </a:p>
      </dgm:t>
    </dgm:pt>
    <dgm:pt modelId="{C03534DE-ECD2-409B-8601-B5ED33C309CC}" type="parTrans" cxnId="{738170CC-7583-4C55-8C3F-51391490D644}">
      <dgm:prSet/>
      <dgm:spPr/>
      <dgm:t>
        <a:bodyPr/>
        <a:lstStyle/>
        <a:p>
          <a:endParaRPr lang="ru-RU"/>
        </a:p>
      </dgm:t>
    </dgm:pt>
    <dgm:pt modelId="{DB6E8AD3-2D57-422B-B13D-C485B025ED4B}" type="sibTrans" cxnId="{738170CC-7583-4C55-8C3F-51391490D644}">
      <dgm:prSet/>
      <dgm:spPr/>
      <dgm:t>
        <a:bodyPr/>
        <a:lstStyle/>
        <a:p>
          <a:endParaRPr lang="ru-RU"/>
        </a:p>
      </dgm:t>
    </dgm:pt>
    <dgm:pt modelId="{4702DACC-5B39-489F-B621-A36FB020636E}">
      <dgm:prSet phldrT="[Текст]"/>
      <dgm:spPr>
        <a:solidFill>
          <a:srgbClr val="FF6600"/>
        </a:solidFill>
      </dgm:spPr>
      <dgm:t>
        <a:bodyPr/>
        <a:lstStyle/>
        <a:p>
          <a:r>
            <a:rPr lang="ru-RU" dirty="0" smtClean="0"/>
            <a:t>ГРАНТ</a:t>
          </a:r>
          <a:endParaRPr lang="ru-RU" dirty="0"/>
        </a:p>
      </dgm:t>
    </dgm:pt>
    <dgm:pt modelId="{5D19D7F7-5A95-4330-88CB-EB08DCBB5C11}" type="parTrans" cxnId="{45765CB5-3351-4730-B3D1-1DCBFE7F334D}">
      <dgm:prSet/>
      <dgm:spPr/>
      <dgm:t>
        <a:bodyPr/>
        <a:lstStyle/>
        <a:p>
          <a:endParaRPr lang="ru-RU"/>
        </a:p>
      </dgm:t>
    </dgm:pt>
    <dgm:pt modelId="{D98835C9-2A91-48D3-A2E5-E58FA94B88B9}" type="sibTrans" cxnId="{45765CB5-3351-4730-B3D1-1DCBFE7F334D}">
      <dgm:prSet/>
      <dgm:spPr/>
      <dgm:t>
        <a:bodyPr/>
        <a:lstStyle/>
        <a:p>
          <a:endParaRPr lang="ru-RU"/>
        </a:p>
      </dgm:t>
    </dgm:pt>
    <dgm:pt modelId="{E92458F4-60DD-48FE-9BC5-DE1F201006A0}">
      <dgm:prSet phldrT="[Текст]"/>
      <dgm:spPr/>
      <dgm:t>
        <a:bodyPr/>
        <a:lstStyle/>
        <a:p>
          <a:r>
            <a: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Получение грантовой и субсидиарной поддержки, источником финансового обеспечения которых являются средства федерального бюджета и республиканского бюджета Республики Алтай </a:t>
          </a:r>
          <a:endParaRPr lang="ru-RU" dirty="0"/>
        </a:p>
      </dgm:t>
    </dgm:pt>
    <dgm:pt modelId="{B70DF1A4-0F4A-4A1D-BB72-B26663B8C2AD}" type="parTrans" cxnId="{24474F98-3DAB-480A-8FCF-6148C8035E3A}">
      <dgm:prSet/>
      <dgm:spPr/>
      <dgm:t>
        <a:bodyPr/>
        <a:lstStyle/>
        <a:p>
          <a:endParaRPr lang="ru-RU"/>
        </a:p>
      </dgm:t>
    </dgm:pt>
    <dgm:pt modelId="{E2E267C9-0CA8-4B84-B268-E9738B8DD170}" type="sibTrans" cxnId="{24474F98-3DAB-480A-8FCF-6148C8035E3A}">
      <dgm:prSet/>
      <dgm:spPr/>
      <dgm:t>
        <a:bodyPr/>
        <a:lstStyle/>
        <a:p>
          <a:endParaRPr lang="ru-RU"/>
        </a:p>
      </dgm:t>
    </dgm:pt>
    <dgm:pt modelId="{EFF80370-9147-4273-BB31-3BF69BC52275}">
      <dgm:prSet phldrT="[Текст]" custT="1"/>
      <dgm:spPr/>
      <dgm:t>
        <a:bodyPr/>
        <a:lstStyle/>
        <a:p>
          <a:r>
            <a:rPr lang="ru-RU" sz="3200" dirty="0" smtClean="0"/>
            <a:t>КАК?</a:t>
          </a:r>
          <a:endParaRPr lang="ru-RU" sz="3200" dirty="0"/>
        </a:p>
      </dgm:t>
    </dgm:pt>
    <dgm:pt modelId="{60F027DA-9D09-4D00-A59A-F146426CEDFB}" type="parTrans" cxnId="{CC0B5F6C-ED15-4BF2-ABE4-EDFCE070CCD2}">
      <dgm:prSet/>
      <dgm:spPr/>
      <dgm:t>
        <a:bodyPr/>
        <a:lstStyle/>
        <a:p>
          <a:endParaRPr lang="ru-RU"/>
        </a:p>
      </dgm:t>
    </dgm:pt>
    <dgm:pt modelId="{67D0F278-A493-44FB-A4EE-9DFED3298FA9}" type="sibTrans" cxnId="{CC0B5F6C-ED15-4BF2-ABE4-EDFCE070CCD2}">
      <dgm:prSet/>
      <dgm:spPr/>
      <dgm:t>
        <a:bodyPr/>
        <a:lstStyle/>
        <a:p>
          <a:endParaRPr lang="ru-RU"/>
        </a:p>
      </dgm:t>
    </dgm:pt>
    <dgm:pt modelId="{54E33C45-FD25-4141-9975-152BC014EF24}">
      <dgm:prSet phldrT="[Текст]"/>
      <dgm:spPr/>
      <dgm:t>
        <a:bodyPr/>
        <a:lstStyle/>
        <a:p>
          <a:r>
            <a:rPr lang="ru-RU" dirty="0" smtClean="0"/>
            <a:t>Подача заявки</a:t>
          </a:r>
          <a:endParaRPr lang="ru-RU" dirty="0"/>
        </a:p>
      </dgm:t>
    </dgm:pt>
    <dgm:pt modelId="{17030848-D2E3-4951-95FD-5330E9DAC1D2}" type="parTrans" cxnId="{782D1A47-9EBD-40E6-92C0-BF2B59FAD344}">
      <dgm:prSet/>
      <dgm:spPr/>
      <dgm:t>
        <a:bodyPr/>
        <a:lstStyle/>
        <a:p>
          <a:endParaRPr lang="ru-RU"/>
        </a:p>
      </dgm:t>
    </dgm:pt>
    <dgm:pt modelId="{251A1D0B-BA97-4BED-9363-E6E62ACA9F3E}" type="sibTrans" cxnId="{782D1A47-9EBD-40E6-92C0-BF2B59FAD344}">
      <dgm:prSet/>
      <dgm:spPr/>
      <dgm:t>
        <a:bodyPr/>
        <a:lstStyle/>
        <a:p>
          <a:endParaRPr lang="ru-RU"/>
        </a:p>
      </dgm:t>
    </dgm:pt>
    <dgm:pt modelId="{32EE003D-660F-4388-9F81-7C21BEC9ECCD}">
      <dgm:prSet phldrT="[Текст]"/>
      <dgm:spPr/>
      <dgm:t>
        <a:bodyPr/>
        <a:lstStyle/>
        <a:p>
          <a:r>
            <a:rPr lang="ru-RU" dirty="0" smtClean="0"/>
            <a:t>Прохождение конкурсного отбора</a:t>
          </a:r>
          <a:endParaRPr lang="ru-RU" dirty="0"/>
        </a:p>
      </dgm:t>
    </dgm:pt>
    <dgm:pt modelId="{9B5C8A77-7713-4EF4-8E48-C25DAE4A4A2A}" type="parTrans" cxnId="{3D839AED-442C-4804-A5FE-B79BCABA14BA}">
      <dgm:prSet/>
      <dgm:spPr/>
      <dgm:t>
        <a:bodyPr/>
        <a:lstStyle/>
        <a:p>
          <a:endParaRPr lang="ru-RU"/>
        </a:p>
      </dgm:t>
    </dgm:pt>
    <dgm:pt modelId="{E0808E64-E871-4C0B-9AEE-D9DE408F091F}" type="sibTrans" cxnId="{3D839AED-442C-4804-A5FE-B79BCABA14BA}">
      <dgm:prSet/>
      <dgm:spPr/>
      <dgm:t>
        <a:bodyPr/>
        <a:lstStyle/>
        <a:p>
          <a:endParaRPr lang="ru-RU"/>
        </a:p>
      </dgm:t>
    </dgm:pt>
    <dgm:pt modelId="{32878B91-8A07-445B-8B3C-7FD87681CA07}">
      <dgm:prSet phldrT="[Текст]"/>
      <dgm:spPr/>
      <dgm:t>
        <a:bodyPr/>
        <a:lstStyle/>
        <a:p>
          <a:r>
            <a:rPr lang="ru-RU" dirty="0" smtClean="0"/>
            <a:t>Сельскохозяйственные потребительские кооперативы </a:t>
          </a:r>
          <a:endParaRPr lang="ru-RU" dirty="0"/>
        </a:p>
      </dgm:t>
    </dgm:pt>
    <dgm:pt modelId="{F5845030-2DA7-4802-B53A-78CCB5D2FAD4}" type="parTrans" cxnId="{541BFA95-8E55-4FC2-A3A2-1E804A2687FC}">
      <dgm:prSet/>
      <dgm:spPr/>
      <dgm:t>
        <a:bodyPr/>
        <a:lstStyle/>
        <a:p>
          <a:endParaRPr lang="ru-RU"/>
        </a:p>
      </dgm:t>
    </dgm:pt>
    <dgm:pt modelId="{82008834-3961-4577-B004-630B74EEB111}" type="sibTrans" cxnId="{541BFA95-8E55-4FC2-A3A2-1E804A2687FC}">
      <dgm:prSet/>
      <dgm:spPr/>
      <dgm:t>
        <a:bodyPr/>
        <a:lstStyle/>
        <a:p>
          <a:endParaRPr lang="ru-RU"/>
        </a:p>
      </dgm:t>
    </dgm:pt>
    <dgm:pt modelId="{FB523802-0581-4C1B-9A19-048F9DD9EF4A}">
      <dgm:prSet phldrT="[Текст]"/>
      <dgm:spPr>
        <a:solidFill>
          <a:srgbClr val="FF6600"/>
        </a:solidFill>
      </dgm:spPr>
      <dgm:t>
        <a:bodyPr/>
        <a:lstStyle/>
        <a:p>
          <a:r>
            <a:rPr lang="ru-RU" dirty="0" smtClean="0"/>
            <a:t>СУБСИДИЯ</a:t>
          </a:r>
          <a:endParaRPr lang="ru-RU" dirty="0"/>
        </a:p>
      </dgm:t>
    </dgm:pt>
    <dgm:pt modelId="{1E0180FF-6F8A-4F51-A850-9F79338DC8D4}" type="parTrans" cxnId="{5091D242-3D82-47B2-877A-954702D2C5CC}">
      <dgm:prSet/>
      <dgm:spPr/>
      <dgm:t>
        <a:bodyPr/>
        <a:lstStyle/>
        <a:p>
          <a:endParaRPr lang="ru-RU"/>
        </a:p>
      </dgm:t>
    </dgm:pt>
    <dgm:pt modelId="{A725E001-FBBE-4BCA-9609-2C8190DBBC9C}" type="sibTrans" cxnId="{5091D242-3D82-47B2-877A-954702D2C5CC}">
      <dgm:prSet/>
      <dgm:spPr/>
      <dgm:t>
        <a:bodyPr/>
        <a:lstStyle/>
        <a:p>
          <a:endParaRPr lang="ru-RU"/>
        </a:p>
      </dgm:t>
    </dgm:pt>
    <dgm:pt modelId="{DDDD9AB6-F918-4E09-9BD3-0C6D44AAC055}" type="pres">
      <dgm:prSet presAssocID="{27D9F282-DE77-4960-B9F4-3C1F77F68DF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393CE9-259E-4EDC-B988-53FF9641A2C9}" type="pres">
      <dgm:prSet presAssocID="{7796A837-8188-4A4E-90C0-F82672A4B99A}" presName="linNode" presStyleCnt="0"/>
      <dgm:spPr/>
    </dgm:pt>
    <dgm:pt modelId="{00B3C707-2C92-43D8-8393-50BAB40E3B6B}" type="pres">
      <dgm:prSet presAssocID="{7796A837-8188-4A4E-90C0-F82672A4B99A}" presName="parentText" presStyleLbl="node1" presStyleIdx="0" presStyleCnt="4" custScaleX="48000" custScaleY="504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A870A9-E7C8-4380-91D7-72D3117F2CB8}" type="pres">
      <dgm:prSet presAssocID="{7796A837-8188-4A4E-90C0-F82672A4B99A}" presName="descendantText" presStyleLbl="alignAccFollowNode1" presStyleIdx="0" presStyleCnt="3" custScaleX="1187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03D952-CD3F-4A77-980A-D2F3F4E4200F}" type="pres">
      <dgm:prSet presAssocID="{6CDDE85F-956A-43B6-8CF6-E750ED680F89}" presName="sp" presStyleCnt="0"/>
      <dgm:spPr/>
    </dgm:pt>
    <dgm:pt modelId="{8BEEB998-01A1-4B88-BA6D-C54EFA623233}" type="pres">
      <dgm:prSet presAssocID="{4702DACC-5B39-489F-B621-A36FB020636E}" presName="linNode" presStyleCnt="0"/>
      <dgm:spPr/>
    </dgm:pt>
    <dgm:pt modelId="{35CC130A-C7E2-47B3-A234-A568CC2EB55F}" type="pres">
      <dgm:prSet presAssocID="{4702DACC-5B39-489F-B621-A36FB020636E}" presName="parentText" presStyleLbl="node1" presStyleIdx="1" presStyleCnt="4" custScaleX="31237" custScaleY="40377" custLinFactNeighborX="-2121" custLinFactNeighborY="341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B79B1-A984-4497-9889-9EA8EAFD43EB}" type="pres">
      <dgm:prSet presAssocID="{4702DACC-5B39-489F-B621-A36FB020636E}" presName="descendantText" presStyleLbl="alignAccFollowNode1" presStyleIdx="1" presStyleCnt="3" custScaleX="112161" custScaleY="147964" custLinFactNeighborX="21107" custLinFactNeighborY="2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1AC6D4-7127-4430-9651-1B3F5B637B90}" type="pres">
      <dgm:prSet presAssocID="{D98835C9-2A91-48D3-A2E5-E58FA94B88B9}" presName="sp" presStyleCnt="0"/>
      <dgm:spPr/>
    </dgm:pt>
    <dgm:pt modelId="{985D0D62-2269-49F4-8A03-156C95608CA9}" type="pres">
      <dgm:prSet presAssocID="{EFF80370-9147-4273-BB31-3BF69BC52275}" presName="linNode" presStyleCnt="0"/>
      <dgm:spPr/>
    </dgm:pt>
    <dgm:pt modelId="{05D30FEF-CC8F-4164-BC42-96D49AA11E43}" type="pres">
      <dgm:prSet presAssocID="{EFF80370-9147-4273-BB31-3BF69BC52275}" presName="parentText" presStyleLbl="node1" presStyleIdx="2" presStyleCnt="4" custScaleX="41064" custScaleY="46995" custLinFactNeighborX="-1529" custLinFactNeighborY="55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EC935D-74B1-4B73-B76B-2513EACCF6AB}" type="pres">
      <dgm:prSet presAssocID="{EFF80370-9147-4273-BB31-3BF69BC52275}" presName="descendantText" presStyleLbl="alignAccFollowNode1" presStyleIdx="2" presStyleCnt="3" custLinFactNeighborX="14112" custLinFactNeighborY="254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74EA9F-E8B1-4698-A6E7-7EAF74DF10C1}" type="pres">
      <dgm:prSet presAssocID="{67D0F278-A493-44FB-A4EE-9DFED3298FA9}" presName="sp" presStyleCnt="0"/>
      <dgm:spPr/>
    </dgm:pt>
    <dgm:pt modelId="{D4F2E904-5106-415E-8021-DC8FD3951DC0}" type="pres">
      <dgm:prSet presAssocID="{FB523802-0581-4C1B-9A19-048F9DD9EF4A}" presName="linNode" presStyleCnt="0"/>
      <dgm:spPr/>
    </dgm:pt>
    <dgm:pt modelId="{81FEA458-C32C-46D9-869C-CCF3783F9E0B}" type="pres">
      <dgm:prSet presAssocID="{FB523802-0581-4C1B-9A19-048F9DD9EF4A}" presName="parentText" presStyleLbl="node1" presStyleIdx="3" presStyleCnt="4" custScaleX="31237" custScaleY="40377" custLinFactY="-16561" custLinFactNeighborX="29231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A931EB-8147-4019-A15D-43C8BE75BCD9}" type="presOf" srcId="{32878B91-8A07-445B-8B3C-7FD87681CA07}" destId="{A0A870A9-E7C8-4380-91D7-72D3117F2CB8}" srcOrd="0" destOrd="2" presId="urn:microsoft.com/office/officeart/2005/8/layout/vList5"/>
    <dgm:cxn modelId="{713656EA-2421-40BC-AA5F-2A1152906C35}" type="presOf" srcId="{27D9F282-DE77-4960-B9F4-3C1F77F68DF4}" destId="{DDDD9AB6-F918-4E09-9BD3-0C6D44AAC055}" srcOrd="0" destOrd="0" presId="urn:microsoft.com/office/officeart/2005/8/layout/vList5"/>
    <dgm:cxn modelId="{45765CB5-3351-4730-B3D1-1DCBFE7F334D}" srcId="{27D9F282-DE77-4960-B9F4-3C1F77F68DF4}" destId="{4702DACC-5B39-489F-B621-A36FB020636E}" srcOrd="1" destOrd="0" parTransId="{5D19D7F7-5A95-4330-88CB-EB08DCBB5C11}" sibTransId="{D98835C9-2A91-48D3-A2E5-E58FA94B88B9}"/>
    <dgm:cxn modelId="{FA5F1C46-991E-45D1-A2E2-292885CC2EF5}" type="presOf" srcId="{32EE003D-660F-4388-9F81-7C21BEC9ECCD}" destId="{42EC935D-74B1-4B73-B76B-2513EACCF6AB}" srcOrd="0" destOrd="1" presId="urn:microsoft.com/office/officeart/2005/8/layout/vList5"/>
    <dgm:cxn modelId="{782D1A47-9EBD-40E6-92C0-BF2B59FAD344}" srcId="{EFF80370-9147-4273-BB31-3BF69BC52275}" destId="{54E33C45-FD25-4141-9975-152BC014EF24}" srcOrd="0" destOrd="0" parTransId="{17030848-D2E3-4951-95FD-5330E9DAC1D2}" sibTransId="{251A1D0B-BA97-4BED-9363-E6E62ACA9F3E}"/>
    <dgm:cxn modelId="{5D264E1B-F779-4F67-85F5-E7F88C2E752B}" type="presOf" srcId="{EFF80370-9147-4273-BB31-3BF69BC52275}" destId="{05D30FEF-CC8F-4164-BC42-96D49AA11E43}" srcOrd="0" destOrd="0" presId="urn:microsoft.com/office/officeart/2005/8/layout/vList5"/>
    <dgm:cxn modelId="{011AD124-16F4-41EA-BF15-9DAB9F0B15B4}" srcId="{7796A837-8188-4A4E-90C0-F82672A4B99A}" destId="{ED11E135-1832-49D1-9E97-A1B581E14CE9}" srcOrd="0" destOrd="0" parTransId="{F3C8B34E-477E-405C-A322-E2F9D46AAC5F}" sibTransId="{CD2FBADF-F26A-43AE-AF69-570B1EE91F52}"/>
    <dgm:cxn modelId="{738170CC-7583-4C55-8C3F-51391490D644}" srcId="{7796A837-8188-4A4E-90C0-F82672A4B99A}" destId="{6BEDBD34-0200-4FC9-B589-AB39DC276ECE}" srcOrd="1" destOrd="0" parTransId="{C03534DE-ECD2-409B-8601-B5ED33C309CC}" sibTransId="{DB6E8AD3-2D57-422B-B13D-C485B025ED4B}"/>
    <dgm:cxn modelId="{541BFA95-8E55-4FC2-A3A2-1E804A2687FC}" srcId="{7796A837-8188-4A4E-90C0-F82672A4B99A}" destId="{32878B91-8A07-445B-8B3C-7FD87681CA07}" srcOrd="2" destOrd="0" parTransId="{F5845030-2DA7-4802-B53A-78CCB5D2FAD4}" sibTransId="{82008834-3961-4577-B004-630B74EEB111}"/>
    <dgm:cxn modelId="{14738F98-7350-419B-8941-5B79A096A545}" type="presOf" srcId="{6BEDBD34-0200-4FC9-B589-AB39DC276ECE}" destId="{A0A870A9-E7C8-4380-91D7-72D3117F2CB8}" srcOrd="0" destOrd="1" presId="urn:microsoft.com/office/officeart/2005/8/layout/vList5"/>
    <dgm:cxn modelId="{4C0A35B0-C577-4F1F-90F0-1EEB9D330217}" type="presOf" srcId="{4702DACC-5B39-489F-B621-A36FB020636E}" destId="{35CC130A-C7E2-47B3-A234-A568CC2EB55F}" srcOrd="0" destOrd="0" presId="urn:microsoft.com/office/officeart/2005/8/layout/vList5"/>
    <dgm:cxn modelId="{F635C8D0-558B-470A-BC7E-1B4B1A008D2E}" type="presOf" srcId="{E92458F4-60DD-48FE-9BC5-DE1F201006A0}" destId="{EB6B79B1-A984-4497-9889-9EA8EAFD43EB}" srcOrd="0" destOrd="0" presId="urn:microsoft.com/office/officeart/2005/8/layout/vList5"/>
    <dgm:cxn modelId="{7CDE3E73-76B1-45AF-B51B-0A5408AD0744}" type="presOf" srcId="{54E33C45-FD25-4141-9975-152BC014EF24}" destId="{42EC935D-74B1-4B73-B76B-2513EACCF6AB}" srcOrd="0" destOrd="0" presId="urn:microsoft.com/office/officeart/2005/8/layout/vList5"/>
    <dgm:cxn modelId="{A34B2A9C-E077-4148-B8F3-3C390258E6B3}" type="presOf" srcId="{ED11E135-1832-49D1-9E97-A1B581E14CE9}" destId="{A0A870A9-E7C8-4380-91D7-72D3117F2CB8}" srcOrd="0" destOrd="0" presId="urn:microsoft.com/office/officeart/2005/8/layout/vList5"/>
    <dgm:cxn modelId="{3D839AED-442C-4804-A5FE-B79BCABA14BA}" srcId="{EFF80370-9147-4273-BB31-3BF69BC52275}" destId="{32EE003D-660F-4388-9F81-7C21BEC9ECCD}" srcOrd="1" destOrd="0" parTransId="{9B5C8A77-7713-4EF4-8E48-C25DAE4A4A2A}" sibTransId="{E0808E64-E871-4C0B-9AEE-D9DE408F091F}"/>
    <dgm:cxn modelId="{76BC7541-8AF0-42A7-B575-4D89F4F410D0}" srcId="{27D9F282-DE77-4960-B9F4-3C1F77F68DF4}" destId="{7796A837-8188-4A4E-90C0-F82672A4B99A}" srcOrd="0" destOrd="0" parTransId="{F4A37971-4D35-4749-8237-4CC4FCFEB9D0}" sibTransId="{6CDDE85F-956A-43B6-8CF6-E750ED680F89}"/>
    <dgm:cxn modelId="{B3BD9753-A226-442F-9B9D-617E1D240DBD}" type="presOf" srcId="{FB523802-0581-4C1B-9A19-048F9DD9EF4A}" destId="{81FEA458-C32C-46D9-869C-CCF3783F9E0B}" srcOrd="0" destOrd="0" presId="urn:microsoft.com/office/officeart/2005/8/layout/vList5"/>
    <dgm:cxn modelId="{CC0B5F6C-ED15-4BF2-ABE4-EDFCE070CCD2}" srcId="{27D9F282-DE77-4960-B9F4-3C1F77F68DF4}" destId="{EFF80370-9147-4273-BB31-3BF69BC52275}" srcOrd="2" destOrd="0" parTransId="{60F027DA-9D09-4D00-A59A-F146426CEDFB}" sibTransId="{67D0F278-A493-44FB-A4EE-9DFED3298FA9}"/>
    <dgm:cxn modelId="{FCEE2973-4D73-4185-A2E1-6D9DD78906BD}" type="presOf" srcId="{7796A837-8188-4A4E-90C0-F82672A4B99A}" destId="{00B3C707-2C92-43D8-8393-50BAB40E3B6B}" srcOrd="0" destOrd="0" presId="urn:microsoft.com/office/officeart/2005/8/layout/vList5"/>
    <dgm:cxn modelId="{24474F98-3DAB-480A-8FCF-6148C8035E3A}" srcId="{4702DACC-5B39-489F-B621-A36FB020636E}" destId="{E92458F4-60DD-48FE-9BC5-DE1F201006A0}" srcOrd="0" destOrd="0" parTransId="{B70DF1A4-0F4A-4A1D-BB72-B26663B8C2AD}" sibTransId="{E2E267C9-0CA8-4B84-B268-E9738B8DD170}"/>
    <dgm:cxn modelId="{5091D242-3D82-47B2-877A-954702D2C5CC}" srcId="{27D9F282-DE77-4960-B9F4-3C1F77F68DF4}" destId="{FB523802-0581-4C1B-9A19-048F9DD9EF4A}" srcOrd="3" destOrd="0" parTransId="{1E0180FF-6F8A-4F51-A850-9F79338DC8D4}" sibTransId="{A725E001-FBBE-4BCA-9609-2C8190DBBC9C}"/>
    <dgm:cxn modelId="{495FCEAC-34A4-4BB2-964C-18F222F73FAF}" type="presParOf" srcId="{DDDD9AB6-F918-4E09-9BD3-0C6D44AAC055}" destId="{BE393CE9-259E-4EDC-B988-53FF9641A2C9}" srcOrd="0" destOrd="0" presId="urn:microsoft.com/office/officeart/2005/8/layout/vList5"/>
    <dgm:cxn modelId="{58FC3018-5AFE-4745-B2D1-A5E54CA19BDC}" type="presParOf" srcId="{BE393CE9-259E-4EDC-B988-53FF9641A2C9}" destId="{00B3C707-2C92-43D8-8393-50BAB40E3B6B}" srcOrd="0" destOrd="0" presId="urn:microsoft.com/office/officeart/2005/8/layout/vList5"/>
    <dgm:cxn modelId="{69E72433-E322-4236-9402-6B2E48C6A8B5}" type="presParOf" srcId="{BE393CE9-259E-4EDC-B988-53FF9641A2C9}" destId="{A0A870A9-E7C8-4380-91D7-72D3117F2CB8}" srcOrd="1" destOrd="0" presId="urn:microsoft.com/office/officeart/2005/8/layout/vList5"/>
    <dgm:cxn modelId="{C4CF724B-228C-47BB-82D0-EA52B1C37FCA}" type="presParOf" srcId="{DDDD9AB6-F918-4E09-9BD3-0C6D44AAC055}" destId="{5303D952-CD3F-4A77-980A-D2F3F4E4200F}" srcOrd="1" destOrd="0" presId="urn:microsoft.com/office/officeart/2005/8/layout/vList5"/>
    <dgm:cxn modelId="{99F08124-6966-4663-8C6F-39B4E9F5CA69}" type="presParOf" srcId="{DDDD9AB6-F918-4E09-9BD3-0C6D44AAC055}" destId="{8BEEB998-01A1-4B88-BA6D-C54EFA623233}" srcOrd="2" destOrd="0" presId="urn:microsoft.com/office/officeart/2005/8/layout/vList5"/>
    <dgm:cxn modelId="{4107ABF4-E715-45E8-8375-1D66A3751963}" type="presParOf" srcId="{8BEEB998-01A1-4B88-BA6D-C54EFA623233}" destId="{35CC130A-C7E2-47B3-A234-A568CC2EB55F}" srcOrd="0" destOrd="0" presId="urn:microsoft.com/office/officeart/2005/8/layout/vList5"/>
    <dgm:cxn modelId="{5ADFCF53-F102-407C-837B-56F16D3E1120}" type="presParOf" srcId="{8BEEB998-01A1-4B88-BA6D-C54EFA623233}" destId="{EB6B79B1-A984-4497-9889-9EA8EAFD43EB}" srcOrd="1" destOrd="0" presId="urn:microsoft.com/office/officeart/2005/8/layout/vList5"/>
    <dgm:cxn modelId="{3C6A2E2E-52D9-419F-A1DA-2FD06F757773}" type="presParOf" srcId="{DDDD9AB6-F918-4E09-9BD3-0C6D44AAC055}" destId="{EE1AC6D4-7127-4430-9651-1B3F5B637B90}" srcOrd="3" destOrd="0" presId="urn:microsoft.com/office/officeart/2005/8/layout/vList5"/>
    <dgm:cxn modelId="{7C45965A-F0A1-459B-B8CE-C62B78F217D1}" type="presParOf" srcId="{DDDD9AB6-F918-4E09-9BD3-0C6D44AAC055}" destId="{985D0D62-2269-49F4-8A03-156C95608CA9}" srcOrd="4" destOrd="0" presId="urn:microsoft.com/office/officeart/2005/8/layout/vList5"/>
    <dgm:cxn modelId="{98CF5F00-C019-49F4-90B4-BE2B4FE7DBCD}" type="presParOf" srcId="{985D0D62-2269-49F4-8A03-156C95608CA9}" destId="{05D30FEF-CC8F-4164-BC42-96D49AA11E43}" srcOrd="0" destOrd="0" presId="urn:microsoft.com/office/officeart/2005/8/layout/vList5"/>
    <dgm:cxn modelId="{E37A5731-0F75-44C7-8B61-97194E4D8FD3}" type="presParOf" srcId="{985D0D62-2269-49F4-8A03-156C95608CA9}" destId="{42EC935D-74B1-4B73-B76B-2513EACCF6AB}" srcOrd="1" destOrd="0" presId="urn:microsoft.com/office/officeart/2005/8/layout/vList5"/>
    <dgm:cxn modelId="{316EBF90-7990-4049-9DA0-EB1D0E56E9D3}" type="presParOf" srcId="{DDDD9AB6-F918-4E09-9BD3-0C6D44AAC055}" destId="{2674EA9F-E8B1-4698-A6E7-7EAF74DF10C1}" srcOrd="5" destOrd="0" presId="urn:microsoft.com/office/officeart/2005/8/layout/vList5"/>
    <dgm:cxn modelId="{9CA53D6F-9BEB-4660-A6B2-353472AB291A}" type="presParOf" srcId="{DDDD9AB6-F918-4E09-9BD3-0C6D44AAC055}" destId="{D4F2E904-5106-415E-8021-DC8FD3951DC0}" srcOrd="6" destOrd="0" presId="urn:microsoft.com/office/officeart/2005/8/layout/vList5"/>
    <dgm:cxn modelId="{84F561A5-A4CE-4A4A-8AC8-52C63BDBF63B}" type="presParOf" srcId="{D4F2E904-5106-415E-8021-DC8FD3951DC0}" destId="{81FEA458-C32C-46D9-869C-CCF3783F9E0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C3EEFD9-3963-4257-B542-F18C550801C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5FDFCD52-932A-48C0-84E3-9DEF49D48630}">
      <dgm:prSet phldrT="[Текст]" custT="1"/>
      <dgm:spPr/>
      <dgm:t>
        <a:bodyPr/>
        <a:lstStyle/>
        <a:p>
          <a:r>
            <a:rPr lang="ru-RU" sz="1800" dirty="0" smtClean="0"/>
            <a:t>на поддержку собственного производства молока </a:t>
          </a:r>
          <a:endParaRPr lang="ru-RU" sz="1800" dirty="0"/>
        </a:p>
      </dgm:t>
    </dgm:pt>
    <dgm:pt modelId="{8E719B8D-91E4-48A2-AB44-4589C8526D26}" type="parTrans" cxnId="{3632284C-8BAC-4763-9799-C9C2E13D262C}">
      <dgm:prSet/>
      <dgm:spPr/>
      <dgm:t>
        <a:bodyPr/>
        <a:lstStyle/>
        <a:p>
          <a:endParaRPr lang="ru-RU"/>
        </a:p>
      </dgm:t>
    </dgm:pt>
    <dgm:pt modelId="{D4BA1672-D649-46AA-B867-BD6A91D1424F}" type="sibTrans" cxnId="{3632284C-8BAC-4763-9799-C9C2E13D262C}">
      <dgm:prSet/>
      <dgm:spPr/>
      <dgm:t>
        <a:bodyPr/>
        <a:lstStyle/>
        <a:p>
          <a:endParaRPr lang="ru-RU"/>
        </a:p>
      </dgm:t>
    </dgm:pt>
    <dgm:pt modelId="{C49296C7-0FBC-4B1F-BCD8-6D66AE448986}">
      <dgm:prSet phldrT="[Текст]" custT="1"/>
      <dgm:spPr/>
      <dgm:t>
        <a:bodyPr/>
        <a:lstStyle/>
        <a:p>
          <a:r>
            <a:rPr lang="ru-RU" sz="1800" dirty="0" smtClean="0"/>
            <a:t>на племенное маточное поголовье сельскохозяйственных животных </a:t>
          </a:r>
          <a:endParaRPr lang="ru-RU" sz="1800" dirty="0"/>
        </a:p>
      </dgm:t>
    </dgm:pt>
    <dgm:pt modelId="{E19601C3-88E5-4630-B761-39347DD6FBF8}" type="parTrans" cxnId="{3A831DC9-9A71-4C8A-B5DA-A8C1490E81E0}">
      <dgm:prSet/>
      <dgm:spPr/>
      <dgm:t>
        <a:bodyPr/>
        <a:lstStyle/>
        <a:p>
          <a:endParaRPr lang="ru-RU"/>
        </a:p>
      </dgm:t>
    </dgm:pt>
    <dgm:pt modelId="{99FCD456-ED9A-46BC-A6CD-9AEF5012114B}" type="sibTrans" cxnId="{3A831DC9-9A71-4C8A-B5DA-A8C1490E81E0}">
      <dgm:prSet/>
      <dgm:spPr/>
      <dgm:t>
        <a:bodyPr/>
        <a:lstStyle/>
        <a:p>
          <a:endParaRPr lang="ru-RU"/>
        </a:p>
      </dgm:t>
    </dgm:pt>
    <dgm:pt modelId="{52DC7DD8-7891-4A02-9913-8A508BA153CB}">
      <dgm:prSet phldrT="[Текст]" custT="1"/>
      <dgm:spPr/>
      <dgm:t>
        <a:bodyPr/>
        <a:lstStyle/>
        <a:p>
          <a:r>
            <a:rPr lang="ru-RU" sz="1800" dirty="0" smtClean="0"/>
            <a:t>на развитие северного оленеводства, мараловодства и мясного табунного коневодства </a:t>
          </a:r>
          <a:endParaRPr lang="ru-RU" sz="1800" dirty="0"/>
        </a:p>
      </dgm:t>
    </dgm:pt>
    <dgm:pt modelId="{2C6EF074-9626-48A2-BA97-18E35858DC1D}" type="parTrans" cxnId="{CFE9CF01-8D50-4A98-8829-812B89310583}">
      <dgm:prSet/>
      <dgm:spPr/>
      <dgm:t>
        <a:bodyPr/>
        <a:lstStyle/>
        <a:p>
          <a:endParaRPr lang="ru-RU"/>
        </a:p>
      </dgm:t>
    </dgm:pt>
    <dgm:pt modelId="{C2E16242-690F-4EDB-9DD7-1BD52DE0BA03}" type="sibTrans" cxnId="{CFE9CF01-8D50-4A98-8829-812B89310583}">
      <dgm:prSet/>
      <dgm:spPr/>
      <dgm:t>
        <a:bodyPr/>
        <a:lstStyle/>
        <a:p>
          <a:endParaRPr lang="ru-RU"/>
        </a:p>
      </dgm:t>
    </dgm:pt>
    <dgm:pt modelId="{EA77CC8A-32E5-43A2-82FE-F4B649F03AFC}">
      <dgm:prSet phldrT="[Текст]" custT="1"/>
      <dgm:spPr/>
      <dgm:t>
        <a:bodyPr/>
        <a:lstStyle/>
        <a:p>
          <a:r>
            <a:rPr lang="ru-RU" sz="1600" dirty="0" smtClean="0"/>
            <a:t>на поддержку маточного поголовья коз, за исключением племенных животных </a:t>
          </a:r>
          <a:endParaRPr lang="ru-RU" sz="1600" dirty="0"/>
        </a:p>
      </dgm:t>
    </dgm:pt>
    <dgm:pt modelId="{4A17648E-E986-48EA-BB00-849DB3697C98}" type="parTrans" cxnId="{63FF369A-65F8-48AC-86F5-0D886D8EC46E}">
      <dgm:prSet/>
      <dgm:spPr/>
      <dgm:t>
        <a:bodyPr/>
        <a:lstStyle/>
        <a:p>
          <a:endParaRPr lang="ru-RU"/>
        </a:p>
      </dgm:t>
    </dgm:pt>
    <dgm:pt modelId="{E2D92473-008C-4108-ADF4-DD2B9FBB2357}" type="sibTrans" cxnId="{63FF369A-65F8-48AC-86F5-0D886D8EC46E}">
      <dgm:prSet/>
      <dgm:spPr/>
      <dgm:t>
        <a:bodyPr/>
        <a:lstStyle/>
        <a:p>
          <a:endParaRPr lang="ru-RU"/>
        </a:p>
      </dgm:t>
    </dgm:pt>
    <dgm:pt modelId="{FB4FC35A-89E3-4C17-99EE-850F745AE9D5}">
      <dgm:prSet phldrT="[Текст]" custT="1"/>
      <dgm:spPr/>
      <dgm:t>
        <a:bodyPr/>
        <a:lstStyle/>
        <a:p>
          <a:r>
            <a:rPr lang="ru-RU" sz="1400" dirty="0" smtClean="0"/>
            <a:t>на поддержку производства шерсти, полученной от тонкорунных и полутонкорунных пород овец, реализующими такую продукцию перерабатывающим организациям</a:t>
          </a:r>
          <a:endParaRPr lang="ru-RU" sz="1400" dirty="0"/>
        </a:p>
      </dgm:t>
    </dgm:pt>
    <dgm:pt modelId="{5FAC1871-BB88-4B6C-828E-57B72F327D8F}" type="parTrans" cxnId="{ACBCB762-B23E-402A-ABEC-7D21A8274542}">
      <dgm:prSet/>
      <dgm:spPr/>
      <dgm:t>
        <a:bodyPr/>
        <a:lstStyle/>
        <a:p>
          <a:endParaRPr lang="ru-RU"/>
        </a:p>
      </dgm:t>
    </dgm:pt>
    <dgm:pt modelId="{67FBD6DE-79DA-4787-9877-B66EEB81FA57}" type="sibTrans" cxnId="{ACBCB762-B23E-402A-ABEC-7D21A8274542}">
      <dgm:prSet/>
      <dgm:spPr/>
      <dgm:t>
        <a:bodyPr/>
        <a:lstStyle/>
        <a:p>
          <a:endParaRPr lang="ru-RU"/>
        </a:p>
      </dgm:t>
    </dgm:pt>
    <dgm:pt modelId="{EA8D98AD-3D36-4821-A9C8-7A7B94F5C679}">
      <dgm:prSet phldrT="[Текст]" custT="1"/>
      <dgm:spPr/>
      <dgm:t>
        <a:bodyPr/>
        <a:lstStyle/>
        <a:p>
          <a:r>
            <a:rPr lang="ru-RU" sz="1400" dirty="0" smtClean="0"/>
            <a:t>на приобретение племенного молодняка сельскохозяйственных животных в племенных организациях, зарегистрированных в Государственном племенном регистре</a:t>
          </a:r>
          <a:endParaRPr lang="ru-RU" sz="1400" dirty="0"/>
        </a:p>
      </dgm:t>
    </dgm:pt>
    <dgm:pt modelId="{4DDF000F-3F97-4B93-93C0-24AB0B843A8E}" type="parTrans" cxnId="{4300C66C-8F7C-453D-97F7-4B8EC191E387}">
      <dgm:prSet/>
      <dgm:spPr/>
      <dgm:t>
        <a:bodyPr/>
        <a:lstStyle/>
        <a:p>
          <a:endParaRPr lang="ru-RU"/>
        </a:p>
      </dgm:t>
    </dgm:pt>
    <dgm:pt modelId="{8F282846-733B-4621-96DA-0F6D90EC847B}" type="sibTrans" cxnId="{4300C66C-8F7C-453D-97F7-4B8EC191E387}">
      <dgm:prSet/>
      <dgm:spPr/>
      <dgm:t>
        <a:bodyPr/>
        <a:lstStyle/>
        <a:p>
          <a:endParaRPr lang="ru-RU"/>
        </a:p>
      </dgm:t>
    </dgm:pt>
    <dgm:pt modelId="{4309F22C-CC35-46EC-9F46-E618A9021545}" type="pres">
      <dgm:prSet presAssocID="{1C3EEFD9-3963-4257-B542-F18C550801C8}" presName="linearFlow" presStyleCnt="0">
        <dgm:presLayoutVars>
          <dgm:dir/>
          <dgm:resizeHandles val="exact"/>
        </dgm:presLayoutVars>
      </dgm:prSet>
      <dgm:spPr/>
    </dgm:pt>
    <dgm:pt modelId="{C5A0719A-4961-4320-A3DA-CB356A072ED2}" type="pres">
      <dgm:prSet presAssocID="{5FDFCD52-932A-48C0-84E3-9DEF49D48630}" presName="composite" presStyleCnt="0"/>
      <dgm:spPr/>
    </dgm:pt>
    <dgm:pt modelId="{D4E9D88D-DFCA-4395-9B08-54DA8A76E38F}" type="pres">
      <dgm:prSet presAssocID="{5FDFCD52-932A-48C0-84E3-9DEF49D48630}" presName="imgShp" presStyleLbl="fgImgPlace1" presStyleIdx="0" presStyleCnt="6" custLinFactNeighborX="-65891" custLinFactNeighborY="-263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1069239-BC53-4153-99CF-A063D0C3ED15}" type="pres">
      <dgm:prSet presAssocID="{5FDFCD52-932A-48C0-84E3-9DEF49D48630}" presName="txShp" presStyleLbl="node1" presStyleIdx="0" presStyleCnt="6" custScaleX="105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A3CB46-12C8-4EC6-87A3-11D981CE499A}" type="pres">
      <dgm:prSet presAssocID="{D4BA1672-D649-46AA-B867-BD6A91D1424F}" presName="spacing" presStyleCnt="0"/>
      <dgm:spPr/>
    </dgm:pt>
    <dgm:pt modelId="{4C0EAF7B-F57B-4481-95A6-A37C5679A98B}" type="pres">
      <dgm:prSet presAssocID="{C49296C7-0FBC-4B1F-BCD8-6D66AE448986}" presName="composite" presStyleCnt="0"/>
      <dgm:spPr/>
    </dgm:pt>
    <dgm:pt modelId="{D6E6A8A7-61ED-4035-93BE-69680C457073}" type="pres">
      <dgm:prSet presAssocID="{C49296C7-0FBC-4B1F-BCD8-6D66AE448986}" presName="imgShp" presStyleLbl="fgImgPlace1" presStyleIdx="1" presStyleCnt="6" custLinFactNeighborX="-6852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42D068E-CA79-4513-AEDF-9E33B54E5A2B}" type="pres">
      <dgm:prSet presAssocID="{C49296C7-0FBC-4B1F-BCD8-6D66AE448986}" presName="txShp" presStyleLbl="node1" presStyleIdx="1" presStyleCnt="6" custScaleX="105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85546-5CB9-48A9-943A-A036F647DD2E}" type="pres">
      <dgm:prSet presAssocID="{99FCD456-ED9A-46BC-A6CD-9AEF5012114B}" presName="spacing" presStyleCnt="0"/>
      <dgm:spPr/>
    </dgm:pt>
    <dgm:pt modelId="{4013B41F-76C6-4726-8C85-794FE5BC05FD}" type="pres">
      <dgm:prSet presAssocID="{52DC7DD8-7891-4A02-9913-8A508BA153CB}" presName="composite" presStyleCnt="0"/>
      <dgm:spPr/>
    </dgm:pt>
    <dgm:pt modelId="{D532B510-0FBE-4AAF-8533-7294BBC43B43}" type="pres">
      <dgm:prSet presAssocID="{52DC7DD8-7891-4A02-9913-8A508BA153CB}" presName="imgShp" presStyleLbl="fgImgPlace1" presStyleIdx="2" presStyleCnt="6" custLinFactNeighborX="-76434" custLinFactNeighborY="263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19E36DB-D5DE-4266-A85E-BB8FB36A4800}" type="pres">
      <dgm:prSet presAssocID="{52DC7DD8-7891-4A02-9913-8A508BA153CB}" presName="txShp" presStyleLbl="node1" presStyleIdx="2" presStyleCnt="6" custScaleX="103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723D2D-4B0B-441D-BAD8-334AEBB8CD2F}" type="pres">
      <dgm:prSet presAssocID="{C2E16242-690F-4EDB-9DD7-1BD52DE0BA03}" presName="spacing" presStyleCnt="0"/>
      <dgm:spPr/>
    </dgm:pt>
    <dgm:pt modelId="{37F6F391-B350-49E4-AC31-FE01651FB67D}" type="pres">
      <dgm:prSet presAssocID="{FB4FC35A-89E3-4C17-99EE-850F745AE9D5}" presName="composite" presStyleCnt="0"/>
      <dgm:spPr/>
    </dgm:pt>
    <dgm:pt modelId="{9B796479-3095-4454-BACB-5EF0FD0B304F}" type="pres">
      <dgm:prSet presAssocID="{FB4FC35A-89E3-4C17-99EE-850F745AE9D5}" presName="imgShp" presStyleLbl="fgImgPlace1" presStyleIdx="3" presStyleCnt="6" custLinFactNeighborX="-7116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7368EF5-9189-4D03-ABD1-CB24A919CF6E}" type="pres">
      <dgm:prSet presAssocID="{FB4FC35A-89E3-4C17-99EE-850F745AE9D5}" presName="txShp" presStyleLbl="node1" presStyleIdx="3" presStyleCnt="6" custScaleX="102425" custScaleY="1399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A61EEC-2F71-49F9-B824-07F3331268E8}" type="pres">
      <dgm:prSet presAssocID="{67FBD6DE-79DA-4787-9877-B66EEB81FA57}" presName="spacing" presStyleCnt="0"/>
      <dgm:spPr/>
    </dgm:pt>
    <dgm:pt modelId="{35E3F911-4C73-4C2A-947B-88E4A2FEF2A8}" type="pres">
      <dgm:prSet presAssocID="{EA8D98AD-3D36-4821-A9C8-7A7B94F5C679}" presName="composite" presStyleCnt="0"/>
      <dgm:spPr/>
    </dgm:pt>
    <dgm:pt modelId="{D6983DE3-664E-486C-A190-27449B1EF9E3}" type="pres">
      <dgm:prSet presAssocID="{EA8D98AD-3D36-4821-A9C8-7A7B94F5C679}" presName="imgShp" presStyleLbl="fgImgPlace1" presStyleIdx="4" presStyleCnt="6" custLinFactNeighborX="-71163" custLinFactNeighborY="-790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D98EF03-ABDA-4268-845F-E934AE623C23}" type="pres">
      <dgm:prSet presAssocID="{EA8D98AD-3D36-4821-A9C8-7A7B94F5C679}" presName="txShp" presStyleLbl="node1" presStyleIdx="4" presStyleCnt="6" custScaleX="102005" custScaleY="124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CBE042-DAC6-4BB2-9BCA-3F74EDECE851}" type="pres">
      <dgm:prSet presAssocID="{8F282846-733B-4621-96DA-0F6D90EC847B}" presName="spacing" presStyleCnt="0"/>
      <dgm:spPr/>
    </dgm:pt>
    <dgm:pt modelId="{3D9EB6AD-C972-4A59-A574-C3CB3CFE005C}" type="pres">
      <dgm:prSet presAssocID="{EA77CC8A-32E5-43A2-82FE-F4B649F03AFC}" presName="composite" presStyleCnt="0"/>
      <dgm:spPr/>
    </dgm:pt>
    <dgm:pt modelId="{E96B19E8-ABA5-4584-B365-CB014A83017F}" type="pres">
      <dgm:prSet presAssocID="{EA77CC8A-32E5-43A2-82FE-F4B649F03AFC}" presName="imgShp" presStyleLbl="fgImgPlace1" presStyleIdx="5" presStyleCnt="6" custLinFactNeighborX="-60620" custLinFactNeighborY="-5271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3F45B10-0C4C-45E5-A71C-D551C3285721}" type="pres">
      <dgm:prSet presAssocID="{EA77CC8A-32E5-43A2-82FE-F4B649F03AFC}" presName="txShp" presStyleLbl="node1" presStyleIdx="5" presStyleCnt="6" custScaleX="103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BCB762-B23E-402A-ABEC-7D21A8274542}" srcId="{1C3EEFD9-3963-4257-B542-F18C550801C8}" destId="{FB4FC35A-89E3-4C17-99EE-850F745AE9D5}" srcOrd="3" destOrd="0" parTransId="{5FAC1871-BB88-4B6C-828E-57B72F327D8F}" sibTransId="{67FBD6DE-79DA-4787-9877-B66EEB81FA57}"/>
    <dgm:cxn modelId="{63FF369A-65F8-48AC-86F5-0D886D8EC46E}" srcId="{1C3EEFD9-3963-4257-B542-F18C550801C8}" destId="{EA77CC8A-32E5-43A2-82FE-F4B649F03AFC}" srcOrd="5" destOrd="0" parTransId="{4A17648E-E986-48EA-BB00-849DB3697C98}" sibTransId="{E2D92473-008C-4108-ADF4-DD2B9FBB2357}"/>
    <dgm:cxn modelId="{CBF5808F-EFB6-432E-BDD8-52FD45A8F501}" type="presOf" srcId="{EA8D98AD-3D36-4821-A9C8-7A7B94F5C679}" destId="{3D98EF03-ABDA-4268-845F-E934AE623C23}" srcOrd="0" destOrd="0" presId="urn:microsoft.com/office/officeart/2005/8/layout/vList3"/>
    <dgm:cxn modelId="{B4B59706-5255-433B-B07A-F8AD3C9FFB46}" type="presOf" srcId="{5FDFCD52-932A-48C0-84E3-9DEF49D48630}" destId="{D1069239-BC53-4153-99CF-A063D0C3ED15}" srcOrd="0" destOrd="0" presId="urn:microsoft.com/office/officeart/2005/8/layout/vList3"/>
    <dgm:cxn modelId="{3632284C-8BAC-4763-9799-C9C2E13D262C}" srcId="{1C3EEFD9-3963-4257-B542-F18C550801C8}" destId="{5FDFCD52-932A-48C0-84E3-9DEF49D48630}" srcOrd="0" destOrd="0" parTransId="{8E719B8D-91E4-48A2-AB44-4589C8526D26}" sibTransId="{D4BA1672-D649-46AA-B867-BD6A91D1424F}"/>
    <dgm:cxn modelId="{E7481E60-3B5A-4C7A-B345-1C0CB44E5D34}" type="presOf" srcId="{1C3EEFD9-3963-4257-B542-F18C550801C8}" destId="{4309F22C-CC35-46EC-9F46-E618A9021545}" srcOrd="0" destOrd="0" presId="urn:microsoft.com/office/officeart/2005/8/layout/vList3"/>
    <dgm:cxn modelId="{CFE9CF01-8D50-4A98-8829-812B89310583}" srcId="{1C3EEFD9-3963-4257-B542-F18C550801C8}" destId="{52DC7DD8-7891-4A02-9913-8A508BA153CB}" srcOrd="2" destOrd="0" parTransId="{2C6EF074-9626-48A2-BA97-18E35858DC1D}" sibTransId="{C2E16242-690F-4EDB-9DD7-1BD52DE0BA03}"/>
    <dgm:cxn modelId="{751A9E8D-082F-4558-BD57-AACB50647E44}" type="presOf" srcId="{EA77CC8A-32E5-43A2-82FE-F4B649F03AFC}" destId="{23F45B10-0C4C-45E5-A71C-D551C3285721}" srcOrd="0" destOrd="0" presId="urn:microsoft.com/office/officeart/2005/8/layout/vList3"/>
    <dgm:cxn modelId="{3A831DC9-9A71-4C8A-B5DA-A8C1490E81E0}" srcId="{1C3EEFD9-3963-4257-B542-F18C550801C8}" destId="{C49296C7-0FBC-4B1F-BCD8-6D66AE448986}" srcOrd="1" destOrd="0" parTransId="{E19601C3-88E5-4630-B761-39347DD6FBF8}" sibTransId="{99FCD456-ED9A-46BC-A6CD-9AEF5012114B}"/>
    <dgm:cxn modelId="{4300C66C-8F7C-453D-97F7-4B8EC191E387}" srcId="{1C3EEFD9-3963-4257-B542-F18C550801C8}" destId="{EA8D98AD-3D36-4821-A9C8-7A7B94F5C679}" srcOrd="4" destOrd="0" parTransId="{4DDF000F-3F97-4B93-93C0-24AB0B843A8E}" sibTransId="{8F282846-733B-4621-96DA-0F6D90EC847B}"/>
    <dgm:cxn modelId="{11D83CFA-78E0-4284-B828-6A63B673DA79}" type="presOf" srcId="{C49296C7-0FBC-4B1F-BCD8-6D66AE448986}" destId="{242D068E-CA79-4513-AEDF-9E33B54E5A2B}" srcOrd="0" destOrd="0" presId="urn:microsoft.com/office/officeart/2005/8/layout/vList3"/>
    <dgm:cxn modelId="{F4577299-DCC4-4DE2-AEF9-1D9A86233D92}" type="presOf" srcId="{52DC7DD8-7891-4A02-9913-8A508BA153CB}" destId="{519E36DB-D5DE-4266-A85E-BB8FB36A4800}" srcOrd="0" destOrd="0" presId="urn:microsoft.com/office/officeart/2005/8/layout/vList3"/>
    <dgm:cxn modelId="{E573C42A-CC29-4748-93BA-67171B9ACC33}" type="presOf" srcId="{FB4FC35A-89E3-4C17-99EE-850F745AE9D5}" destId="{C7368EF5-9189-4D03-ABD1-CB24A919CF6E}" srcOrd="0" destOrd="0" presId="urn:microsoft.com/office/officeart/2005/8/layout/vList3"/>
    <dgm:cxn modelId="{EB42D5C2-D96B-4A8E-8043-914A073D15B2}" type="presParOf" srcId="{4309F22C-CC35-46EC-9F46-E618A9021545}" destId="{C5A0719A-4961-4320-A3DA-CB356A072ED2}" srcOrd="0" destOrd="0" presId="urn:microsoft.com/office/officeart/2005/8/layout/vList3"/>
    <dgm:cxn modelId="{69263726-D590-47E9-9874-E005FA9B1993}" type="presParOf" srcId="{C5A0719A-4961-4320-A3DA-CB356A072ED2}" destId="{D4E9D88D-DFCA-4395-9B08-54DA8A76E38F}" srcOrd="0" destOrd="0" presId="urn:microsoft.com/office/officeart/2005/8/layout/vList3"/>
    <dgm:cxn modelId="{64202E49-A738-44C8-BC74-71AE7CBF399B}" type="presParOf" srcId="{C5A0719A-4961-4320-A3DA-CB356A072ED2}" destId="{D1069239-BC53-4153-99CF-A063D0C3ED15}" srcOrd="1" destOrd="0" presId="urn:microsoft.com/office/officeart/2005/8/layout/vList3"/>
    <dgm:cxn modelId="{2066A452-6E79-4261-9B42-6FF0A0630057}" type="presParOf" srcId="{4309F22C-CC35-46EC-9F46-E618A9021545}" destId="{D9A3CB46-12C8-4EC6-87A3-11D981CE499A}" srcOrd="1" destOrd="0" presId="urn:microsoft.com/office/officeart/2005/8/layout/vList3"/>
    <dgm:cxn modelId="{C0D161A3-C2D6-4DD3-BD69-91A3A0B563EC}" type="presParOf" srcId="{4309F22C-CC35-46EC-9F46-E618A9021545}" destId="{4C0EAF7B-F57B-4481-95A6-A37C5679A98B}" srcOrd="2" destOrd="0" presId="urn:microsoft.com/office/officeart/2005/8/layout/vList3"/>
    <dgm:cxn modelId="{639BF1BD-2309-4ED7-92A1-9BC4E2AC2678}" type="presParOf" srcId="{4C0EAF7B-F57B-4481-95A6-A37C5679A98B}" destId="{D6E6A8A7-61ED-4035-93BE-69680C457073}" srcOrd="0" destOrd="0" presId="urn:microsoft.com/office/officeart/2005/8/layout/vList3"/>
    <dgm:cxn modelId="{42B0B6EA-88D1-4579-BABB-78255E49EA1F}" type="presParOf" srcId="{4C0EAF7B-F57B-4481-95A6-A37C5679A98B}" destId="{242D068E-CA79-4513-AEDF-9E33B54E5A2B}" srcOrd="1" destOrd="0" presId="urn:microsoft.com/office/officeart/2005/8/layout/vList3"/>
    <dgm:cxn modelId="{775891D5-F31D-473E-A940-F10167ACFBAD}" type="presParOf" srcId="{4309F22C-CC35-46EC-9F46-E618A9021545}" destId="{1D985546-5CB9-48A9-943A-A036F647DD2E}" srcOrd="3" destOrd="0" presId="urn:microsoft.com/office/officeart/2005/8/layout/vList3"/>
    <dgm:cxn modelId="{34743B5D-FC9C-4B8C-8FD2-49F5E0F74ABA}" type="presParOf" srcId="{4309F22C-CC35-46EC-9F46-E618A9021545}" destId="{4013B41F-76C6-4726-8C85-794FE5BC05FD}" srcOrd="4" destOrd="0" presId="urn:microsoft.com/office/officeart/2005/8/layout/vList3"/>
    <dgm:cxn modelId="{1181F70C-4ACD-4788-AFE9-36AC59A3EA27}" type="presParOf" srcId="{4013B41F-76C6-4726-8C85-794FE5BC05FD}" destId="{D532B510-0FBE-4AAF-8533-7294BBC43B43}" srcOrd="0" destOrd="0" presId="urn:microsoft.com/office/officeart/2005/8/layout/vList3"/>
    <dgm:cxn modelId="{201907E2-8300-40BB-9D6A-C0C3513845C9}" type="presParOf" srcId="{4013B41F-76C6-4726-8C85-794FE5BC05FD}" destId="{519E36DB-D5DE-4266-A85E-BB8FB36A4800}" srcOrd="1" destOrd="0" presId="urn:microsoft.com/office/officeart/2005/8/layout/vList3"/>
    <dgm:cxn modelId="{71756938-6117-4690-A898-16AEAAC9E9BD}" type="presParOf" srcId="{4309F22C-CC35-46EC-9F46-E618A9021545}" destId="{06723D2D-4B0B-441D-BAD8-334AEBB8CD2F}" srcOrd="5" destOrd="0" presId="urn:microsoft.com/office/officeart/2005/8/layout/vList3"/>
    <dgm:cxn modelId="{831FC5F0-9509-4B9F-98F6-AA13DF7FED09}" type="presParOf" srcId="{4309F22C-CC35-46EC-9F46-E618A9021545}" destId="{37F6F391-B350-49E4-AC31-FE01651FB67D}" srcOrd="6" destOrd="0" presId="urn:microsoft.com/office/officeart/2005/8/layout/vList3"/>
    <dgm:cxn modelId="{6F509533-EF3B-470B-BB83-91E861946A0D}" type="presParOf" srcId="{37F6F391-B350-49E4-AC31-FE01651FB67D}" destId="{9B796479-3095-4454-BACB-5EF0FD0B304F}" srcOrd="0" destOrd="0" presId="urn:microsoft.com/office/officeart/2005/8/layout/vList3"/>
    <dgm:cxn modelId="{5A2F2BEC-F8C4-4277-854B-3A3CFB503A91}" type="presParOf" srcId="{37F6F391-B350-49E4-AC31-FE01651FB67D}" destId="{C7368EF5-9189-4D03-ABD1-CB24A919CF6E}" srcOrd="1" destOrd="0" presId="urn:microsoft.com/office/officeart/2005/8/layout/vList3"/>
    <dgm:cxn modelId="{C321002A-66CD-4C06-BC68-E25825D97C43}" type="presParOf" srcId="{4309F22C-CC35-46EC-9F46-E618A9021545}" destId="{ABA61EEC-2F71-49F9-B824-07F3331268E8}" srcOrd="7" destOrd="0" presId="urn:microsoft.com/office/officeart/2005/8/layout/vList3"/>
    <dgm:cxn modelId="{60216075-5A27-417B-84EB-DEA833A2E9F8}" type="presParOf" srcId="{4309F22C-CC35-46EC-9F46-E618A9021545}" destId="{35E3F911-4C73-4C2A-947B-88E4A2FEF2A8}" srcOrd="8" destOrd="0" presId="urn:microsoft.com/office/officeart/2005/8/layout/vList3"/>
    <dgm:cxn modelId="{03FFA435-D84A-446C-9A4A-C5FEFF69F531}" type="presParOf" srcId="{35E3F911-4C73-4C2A-947B-88E4A2FEF2A8}" destId="{D6983DE3-664E-486C-A190-27449B1EF9E3}" srcOrd="0" destOrd="0" presId="urn:microsoft.com/office/officeart/2005/8/layout/vList3"/>
    <dgm:cxn modelId="{4FF95E61-D829-43B9-A8AC-A5DCA43130E0}" type="presParOf" srcId="{35E3F911-4C73-4C2A-947B-88E4A2FEF2A8}" destId="{3D98EF03-ABDA-4268-845F-E934AE623C23}" srcOrd="1" destOrd="0" presId="urn:microsoft.com/office/officeart/2005/8/layout/vList3"/>
    <dgm:cxn modelId="{6A60F709-B8B2-4528-A363-1998E6A77E88}" type="presParOf" srcId="{4309F22C-CC35-46EC-9F46-E618A9021545}" destId="{56CBE042-DAC6-4BB2-9BCA-3F74EDECE851}" srcOrd="9" destOrd="0" presId="urn:microsoft.com/office/officeart/2005/8/layout/vList3"/>
    <dgm:cxn modelId="{B580C136-A7FB-43C3-AF6E-0FC3FF62A1CC}" type="presParOf" srcId="{4309F22C-CC35-46EC-9F46-E618A9021545}" destId="{3D9EB6AD-C972-4A59-A574-C3CB3CFE005C}" srcOrd="10" destOrd="0" presId="urn:microsoft.com/office/officeart/2005/8/layout/vList3"/>
    <dgm:cxn modelId="{02F993C6-65ED-4D9D-ABEE-85E26CE26BD6}" type="presParOf" srcId="{3D9EB6AD-C972-4A59-A574-C3CB3CFE005C}" destId="{E96B19E8-ABA5-4584-B365-CB014A83017F}" srcOrd="0" destOrd="0" presId="urn:microsoft.com/office/officeart/2005/8/layout/vList3"/>
    <dgm:cxn modelId="{5F06FEB2-72BA-476D-B130-2425473676B7}" type="presParOf" srcId="{3D9EB6AD-C972-4A59-A574-C3CB3CFE005C}" destId="{23F45B10-0C4C-45E5-A71C-D551C328572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9961747-0EDB-4BB9-924C-3C99602B8ADB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108C771-6D1B-41E2-8CAF-790B5097F95F}">
      <dgm:prSet phldrT="[Текст]"/>
      <dgm:spPr/>
      <dgm:t>
        <a:bodyPr/>
        <a:lstStyle/>
        <a:p>
          <a:r>
            <a:rPr lang="ru-RU" dirty="0" smtClean="0"/>
            <a:t>Копии устава с отметкой о его регистрации в налоговом органе, - для юридических лиц, соглашения о создании крестьянского (фермерского) хозяйства, - для крестьянских (фермерских) хозяйств с членами;</a:t>
          </a:r>
          <a:endParaRPr lang="ru-RU" dirty="0"/>
        </a:p>
      </dgm:t>
    </dgm:pt>
    <dgm:pt modelId="{33A4B5B0-1C18-4C21-99F9-C442DEDFFE83}" type="parTrans" cxnId="{4D63B97A-C67B-401A-9C75-782305E7C53A}">
      <dgm:prSet/>
      <dgm:spPr/>
      <dgm:t>
        <a:bodyPr/>
        <a:lstStyle/>
        <a:p>
          <a:endParaRPr lang="ru-RU"/>
        </a:p>
      </dgm:t>
    </dgm:pt>
    <dgm:pt modelId="{5C30D76B-7157-46E7-BCC5-634BD773A8CC}" type="sibTrans" cxnId="{4D63B97A-C67B-401A-9C75-782305E7C53A}">
      <dgm:prSet/>
      <dgm:spPr/>
      <dgm:t>
        <a:bodyPr/>
        <a:lstStyle/>
        <a:p>
          <a:endParaRPr lang="ru-RU"/>
        </a:p>
      </dgm:t>
    </dgm:pt>
    <dgm:pt modelId="{2C734594-36B7-4212-8266-F55C300839C7}">
      <dgm:prSet phldrT="[Текст]"/>
      <dgm:spPr/>
      <dgm:t>
        <a:bodyPr/>
        <a:lstStyle/>
        <a:p>
          <a:r>
            <a:rPr lang="ru-RU" dirty="0" smtClean="0"/>
            <a:t>Копии устава с отметкой о его регистрации в налоговом органе, - для юридических лиц, соглашения о создании крестьянского (фермерского) хозяйства, - для крестьянских (фермерских) хозяйств с членами;</a:t>
          </a:r>
          <a:endParaRPr lang="ru-RU" dirty="0"/>
        </a:p>
      </dgm:t>
    </dgm:pt>
    <dgm:pt modelId="{8152F4A5-0CBB-4416-902E-E3B940A158C5}" type="parTrans" cxnId="{A8915639-9DE3-4F99-905F-0A5F3DB8417A}">
      <dgm:prSet/>
      <dgm:spPr/>
      <dgm:t>
        <a:bodyPr/>
        <a:lstStyle/>
        <a:p>
          <a:endParaRPr lang="ru-RU"/>
        </a:p>
      </dgm:t>
    </dgm:pt>
    <dgm:pt modelId="{EE18FCB9-08A5-4F7E-8436-B774C431E38D}" type="sibTrans" cxnId="{A8915639-9DE3-4F99-905F-0A5F3DB8417A}">
      <dgm:prSet/>
      <dgm:spPr/>
      <dgm:t>
        <a:bodyPr/>
        <a:lstStyle/>
        <a:p>
          <a:endParaRPr lang="ru-RU"/>
        </a:p>
      </dgm:t>
    </dgm:pt>
    <dgm:pt modelId="{559E3952-49B8-4A85-A71A-4FDE4427E6AC}">
      <dgm:prSet phldrT="[Текст]"/>
      <dgm:spPr/>
      <dgm:t>
        <a:bodyPr/>
        <a:lstStyle/>
        <a:p>
          <a:r>
            <a:rPr lang="ru-RU" dirty="0" smtClean="0"/>
            <a:t>Справки ревизионного союза сельскохозяйственных кооперативов о действительном членстве сельскохозяйственного кооператива в ревизионном союзе сельскохозяйственных кооперативов и своевременном прохождении ревизии, выданной уполномоченным органом ревизионного союза, в срок не ранее 30 календарных дней до даты подачи заявления</a:t>
          </a:r>
          <a:endParaRPr lang="ru-RU" dirty="0"/>
        </a:p>
      </dgm:t>
    </dgm:pt>
    <dgm:pt modelId="{0F7F3BFD-F75B-4516-8CC3-FB49012FB9BF}" type="parTrans" cxnId="{83F9CC00-CC06-40A2-8F9B-D7993D219387}">
      <dgm:prSet/>
      <dgm:spPr/>
      <dgm:t>
        <a:bodyPr/>
        <a:lstStyle/>
        <a:p>
          <a:endParaRPr lang="ru-RU"/>
        </a:p>
      </dgm:t>
    </dgm:pt>
    <dgm:pt modelId="{07542FA1-34F3-4777-85CD-9BC301FC4170}" type="sibTrans" cxnId="{83F9CC00-CC06-40A2-8F9B-D7993D219387}">
      <dgm:prSet/>
      <dgm:spPr/>
      <dgm:t>
        <a:bodyPr/>
        <a:lstStyle/>
        <a:p>
          <a:endParaRPr lang="ru-RU"/>
        </a:p>
      </dgm:t>
    </dgm:pt>
    <dgm:pt modelId="{D82AF462-E4FE-4874-BA65-DB43903ED83A}" type="pres">
      <dgm:prSet presAssocID="{D9961747-0EDB-4BB9-924C-3C99602B8ADB}" presName="linearFlow" presStyleCnt="0">
        <dgm:presLayoutVars>
          <dgm:dir/>
          <dgm:resizeHandles val="exact"/>
        </dgm:presLayoutVars>
      </dgm:prSet>
      <dgm:spPr/>
    </dgm:pt>
    <dgm:pt modelId="{7EA65E44-F529-4BC9-B260-7042201E30E3}" type="pres">
      <dgm:prSet presAssocID="{7108C771-6D1B-41E2-8CAF-790B5097F95F}" presName="composite" presStyleCnt="0"/>
      <dgm:spPr/>
    </dgm:pt>
    <dgm:pt modelId="{55530C3A-3170-4488-9A65-F0FE47B3305F}" type="pres">
      <dgm:prSet presAssocID="{7108C771-6D1B-41E2-8CAF-790B5097F95F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673B3D1-8D34-4724-B403-3FD0AD62E67C}" type="pres">
      <dgm:prSet presAssocID="{7108C771-6D1B-41E2-8CAF-790B5097F95F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204315-B42B-40EE-932C-098B883DD267}" type="pres">
      <dgm:prSet presAssocID="{5C30D76B-7157-46E7-BCC5-634BD773A8CC}" presName="spacing" presStyleCnt="0"/>
      <dgm:spPr/>
    </dgm:pt>
    <dgm:pt modelId="{A2049DA6-B526-4FBD-8898-A0D81A61F644}" type="pres">
      <dgm:prSet presAssocID="{2C734594-36B7-4212-8266-F55C300839C7}" presName="composite" presStyleCnt="0"/>
      <dgm:spPr/>
    </dgm:pt>
    <dgm:pt modelId="{47FFD805-CB1E-482C-97F8-2CC2482FFC92}" type="pres">
      <dgm:prSet presAssocID="{2C734594-36B7-4212-8266-F55C300839C7}" presName="imgShp" presStyleLbl="fgImgPlace1" presStyleIdx="1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F2B058F-7517-466D-9615-0B449D87FCAB}" type="pres">
      <dgm:prSet presAssocID="{2C734594-36B7-4212-8266-F55C300839C7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E257A2-76BB-4F59-88D6-BA86342D0404}" type="pres">
      <dgm:prSet presAssocID="{EE18FCB9-08A5-4F7E-8436-B774C431E38D}" presName="spacing" presStyleCnt="0"/>
      <dgm:spPr/>
    </dgm:pt>
    <dgm:pt modelId="{68F14B22-6D10-46E7-ABB7-FF2F7FEFD497}" type="pres">
      <dgm:prSet presAssocID="{559E3952-49B8-4A85-A71A-4FDE4427E6AC}" presName="composite" presStyleCnt="0"/>
      <dgm:spPr/>
    </dgm:pt>
    <dgm:pt modelId="{AF0FD161-1C07-4E60-9F4E-6C9D812DAA03}" type="pres">
      <dgm:prSet presAssocID="{559E3952-49B8-4A85-A71A-4FDE4427E6AC}" presName="imgShp" presStyleLbl="fgImgPlace1" presStyleIdx="2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F0BD9892-1BAD-4B6A-BA7A-A8B4F0A850D5}" type="pres">
      <dgm:prSet presAssocID="{559E3952-49B8-4A85-A71A-4FDE4427E6AC}" presName="txShp" presStyleLbl="node1" presStyleIdx="2" presStyleCnt="3" custScaleY="1440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915639-9DE3-4F99-905F-0A5F3DB8417A}" srcId="{D9961747-0EDB-4BB9-924C-3C99602B8ADB}" destId="{2C734594-36B7-4212-8266-F55C300839C7}" srcOrd="1" destOrd="0" parTransId="{8152F4A5-0CBB-4416-902E-E3B940A158C5}" sibTransId="{EE18FCB9-08A5-4F7E-8436-B774C431E38D}"/>
    <dgm:cxn modelId="{722ECC76-ACB2-438C-8446-AC2A1CF56B05}" type="presOf" srcId="{559E3952-49B8-4A85-A71A-4FDE4427E6AC}" destId="{F0BD9892-1BAD-4B6A-BA7A-A8B4F0A850D5}" srcOrd="0" destOrd="0" presId="urn:microsoft.com/office/officeart/2005/8/layout/vList3"/>
    <dgm:cxn modelId="{A43D07E6-80D1-41F3-A1D0-C237F73005E5}" type="presOf" srcId="{D9961747-0EDB-4BB9-924C-3C99602B8ADB}" destId="{D82AF462-E4FE-4874-BA65-DB43903ED83A}" srcOrd="0" destOrd="0" presId="urn:microsoft.com/office/officeart/2005/8/layout/vList3"/>
    <dgm:cxn modelId="{D591C3F2-AB4B-4FAE-A60F-1634D71612EA}" type="presOf" srcId="{2C734594-36B7-4212-8266-F55C300839C7}" destId="{4F2B058F-7517-466D-9615-0B449D87FCAB}" srcOrd="0" destOrd="0" presId="urn:microsoft.com/office/officeart/2005/8/layout/vList3"/>
    <dgm:cxn modelId="{4D63B97A-C67B-401A-9C75-782305E7C53A}" srcId="{D9961747-0EDB-4BB9-924C-3C99602B8ADB}" destId="{7108C771-6D1B-41E2-8CAF-790B5097F95F}" srcOrd="0" destOrd="0" parTransId="{33A4B5B0-1C18-4C21-99F9-C442DEDFFE83}" sibTransId="{5C30D76B-7157-46E7-BCC5-634BD773A8CC}"/>
    <dgm:cxn modelId="{83F9CC00-CC06-40A2-8F9B-D7993D219387}" srcId="{D9961747-0EDB-4BB9-924C-3C99602B8ADB}" destId="{559E3952-49B8-4A85-A71A-4FDE4427E6AC}" srcOrd="2" destOrd="0" parTransId="{0F7F3BFD-F75B-4516-8CC3-FB49012FB9BF}" sibTransId="{07542FA1-34F3-4777-85CD-9BC301FC4170}"/>
    <dgm:cxn modelId="{F05EF85C-CFC7-4553-BA0C-7129EC0360BB}" type="presOf" srcId="{7108C771-6D1B-41E2-8CAF-790B5097F95F}" destId="{8673B3D1-8D34-4724-B403-3FD0AD62E67C}" srcOrd="0" destOrd="0" presId="urn:microsoft.com/office/officeart/2005/8/layout/vList3"/>
    <dgm:cxn modelId="{4CD36153-8F11-452E-A221-216DC60A6159}" type="presParOf" srcId="{D82AF462-E4FE-4874-BA65-DB43903ED83A}" destId="{7EA65E44-F529-4BC9-B260-7042201E30E3}" srcOrd="0" destOrd="0" presId="urn:microsoft.com/office/officeart/2005/8/layout/vList3"/>
    <dgm:cxn modelId="{63D1A4D0-BCE4-4AD5-A9DD-F20E257B5A44}" type="presParOf" srcId="{7EA65E44-F529-4BC9-B260-7042201E30E3}" destId="{55530C3A-3170-4488-9A65-F0FE47B3305F}" srcOrd="0" destOrd="0" presId="urn:microsoft.com/office/officeart/2005/8/layout/vList3"/>
    <dgm:cxn modelId="{B71CC058-8C05-4A17-96AB-0880A319D9C7}" type="presParOf" srcId="{7EA65E44-F529-4BC9-B260-7042201E30E3}" destId="{8673B3D1-8D34-4724-B403-3FD0AD62E67C}" srcOrd="1" destOrd="0" presId="urn:microsoft.com/office/officeart/2005/8/layout/vList3"/>
    <dgm:cxn modelId="{DDCA3793-E193-4433-9D93-4F768B1E7A81}" type="presParOf" srcId="{D82AF462-E4FE-4874-BA65-DB43903ED83A}" destId="{85204315-B42B-40EE-932C-098B883DD267}" srcOrd="1" destOrd="0" presId="urn:microsoft.com/office/officeart/2005/8/layout/vList3"/>
    <dgm:cxn modelId="{2DAEAF51-35AE-43BE-9D2B-4B7A4CE1618F}" type="presParOf" srcId="{D82AF462-E4FE-4874-BA65-DB43903ED83A}" destId="{A2049DA6-B526-4FBD-8898-A0D81A61F644}" srcOrd="2" destOrd="0" presId="urn:microsoft.com/office/officeart/2005/8/layout/vList3"/>
    <dgm:cxn modelId="{A3562EF8-52DE-4892-BFF6-52559B0C6AD3}" type="presParOf" srcId="{A2049DA6-B526-4FBD-8898-A0D81A61F644}" destId="{47FFD805-CB1E-482C-97F8-2CC2482FFC92}" srcOrd="0" destOrd="0" presId="urn:microsoft.com/office/officeart/2005/8/layout/vList3"/>
    <dgm:cxn modelId="{CB8BE5F4-938D-429E-B9A0-1E6BD443A585}" type="presParOf" srcId="{A2049DA6-B526-4FBD-8898-A0D81A61F644}" destId="{4F2B058F-7517-466D-9615-0B449D87FCAB}" srcOrd="1" destOrd="0" presId="urn:microsoft.com/office/officeart/2005/8/layout/vList3"/>
    <dgm:cxn modelId="{D9A65336-3AE6-4D96-B282-ACD34BEAD2C0}" type="presParOf" srcId="{D82AF462-E4FE-4874-BA65-DB43903ED83A}" destId="{07E257A2-76BB-4F59-88D6-BA86342D0404}" srcOrd="3" destOrd="0" presId="urn:microsoft.com/office/officeart/2005/8/layout/vList3"/>
    <dgm:cxn modelId="{A9585E09-1505-4C7E-8BC7-91F3009A766A}" type="presParOf" srcId="{D82AF462-E4FE-4874-BA65-DB43903ED83A}" destId="{68F14B22-6D10-46E7-ABB7-FF2F7FEFD497}" srcOrd="4" destOrd="0" presId="urn:microsoft.com/office/officeart/2005/8/layout/vList3"/>
    <dgm:cxn modelId="{77B54E1F-7B8D-4D1B-B746-2EFBC185B8CE}" type="presParOf" srcId="{68F14B22-6D10-46E7-ABB7-FF2F7FEFD497}" destId="{AF0FD161-1C07-4E60-9F4E-6C9D812DAA03}" srcOrd="0" destOrd="0" presId="urn:microsoft.com/office/officeart/2005/8/layout/vList3"/>
    <dgm:cxn modelId="{2D63B625-4D8A-4B66-A56F-3D93D2150DE5}" type="presParOf" srcId="{68F14B22-6D10-46E7-ABB7-FF2F7FEFD497}" destId="{F0BD9892-1BAD-4B6A-BA7A-A8B4F0A850D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9961747-0EDB-4BB9-924C-3C99602B8ADB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108C771-6D1B-41E2-8CAF-790B5097F95F}">
      <dgm:prSet phldrT="[Текст]"/>
      <dgm:spPr/>
      <dgm:t>
        <a:bodyPr/>
        <a:lstStyle/>
        <a:p>
          <a:r>
            <a:rPr lang="ru-RU" dirty="0" smtClean="0"/>
            <a:t>Проект </a:t>
          </a:r>
          <a:r>
            <a:rPr lang="ru-RU" dirty="0" smtClean="0">
              <a:solidFill>
                <a:srgbClr val="FF0000"/>
              </a:solidFill>
            </a:rPr>
            <a:t>СОГЛАШЕНИЯ </a:t>
          </a:r>
          <a:r>
            <a:rPr lang="ru-RU" dirty="0" smtClean="0"/>
            <a:t>о предоставлении из республиканского бюджета Республики Алтай субсидии сельскохозяйственным товаропроизводителям по типовой форме, утвержденной приказом Министерства финансов Республики Алтай от 29 декабря 2016 года N 217-п, подписанного Получателем субсидии и заверенного его печатью (при наличии) в двух экземпляра;</a:t>
          </a:r>
          <a:endParaRPr lang="ru-RU" dirty="0"/>
        </a:p>
      </dgm:t>
    </dgm:pt>
    <dgm:pt modelId="{33A4B5B0-1C18-4C21-99F9-C442DEDFFE83}" type="parTrans" cxnId="{4D63B97A-C67B-401A-9C75-782305E7C53A}">
      <dgm:prSet/>
      <dgm:spPr/>
      <dgm:t>
        <a:bodyPr/>
        <a:lstStyle/>
        <a:p>
          <a:endParaRPr lang="ru-RU"/>
        </a:p>
      </dgm:t>
    </dgm:pt>
    <dgm:pt modelId="{5C30D76B-7157-46E7-BCC5-634BD773A8CC}" type="sibTrans" cxnId="{4D63B97A-C67B-401A-9C75-782305E7C53A}">
      <dgm:prSet/>
      <dgm:spPr/>
      <dgm:t>
        <a:bodyPr/>
        <a:lstStyle/>
        <a:p>
          <a:endParaRPr lang="ru-RU"/>
        </a:p>
      </dgm:t>
    </dgm:pt>
    <dgm:pt modelId="{2C734594-36B7-4212-8266-F55C300839C7}">
      <dgm:prSet phldrT="[Текст]" custT="1"/>
      <dgm:spPr/>
      <dgm:t>
        <a:bodyPr/>
        <a:lstStyle/>
        <a:p>
          <a:r>
            <a: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Отчет по форме N 24-СХ "Сведения о состоянии животноводства", - для юридических лиц</a:t>
          </a:r>
          <a:r>
            <a:rPr lang="ru-RU" sz="1400" dirty="0" smtClean="0"/>
            <a:t>;</a:t>
          </a:r>
          <a:endParaRPr lang="ru-RU" sz="1400" dirty="0"/>
        </a:p>
      </dgm:t>
    </dgm:pt>
    <dgm:pt modelId="{8152F4A5-0CBB-4416-902E-E3B940A158C5}" type="parTrans" cxnId="{A8915639-9DE3-4F99-905F-0A5F3DB8417A}">
      <dgm:prSet/>
      <dgm:spPr/>
      <dgm:t>
        <a:bodyPr/>
        <a:lstStyle/>
        <a:p>
          <a:endParaRPr lang="ru-RU"/>
        </a:p>
      </dgm:t>
    </dgm:pt>
    <dgm:pt modelId="{EE18FCB9-08A5-4F7E-8436-B774C431E38D}" type="sibTrans" cxnId="{A8915639-9DE3-4F99-905F-0A5F3DB8417A}">
      <dgm:prSet/>
      <dgm:spPr/>
      <dgm:t>
        <a:bodyPr/>
        <a:lstStyle/>
        <a:p>
          <a:endParaRPr lang="ru-RU"/>
        </a:p>
      </dgm:t>
    </dgm:pt>
    <dgm:pt modelId="{559E3952-49B8-4A85-A71A-4FDE4427E6AC}">
      <dgm:prSet phldrT="[Текст]" custT="1"/>
      <dgm:spPr/>
      <dgm:t>
        <a:bodyPr/>
        <a:lstStyle/>
        <a:p>
          <a:r>
            <a:rPr lang="ru-RU" sz="1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Отчет по форме N 3-фермер "Сведения о производстве продукции животноводства и поголовье скота", - для индивидуальных предпринимателей (в том числе крестьянских (фермерских) хозяйств);</a:t>
          </a:r>
          <a:endParaRPr lang="ru-RU" sz="1600" dirty="0"/>
        </a:p>
      </dgm:t>
    </dgm:pt>
    <dgm:pt modelId="{0F7F3BFD-F75B-4516-8CC3-FB49012FB9BF}" type="parTrans" cxnId="{83F9CC00-CC06-40A2-8F9B-D7993D219387}">
      <dgm:prSet/>
      <dgm:spPr/>
      <dgm:t>
        <a:bodyPr/>
        <a:lstStyle/>
        <a:p>
          <a:endParaRPr lang="ru-RU"/>
        </a:p>
      </dgm:t>
    </dgm:pt>
    <dgm:pt modelId="{07542FA1-34F3-4777-85CD-9BC301FC4170}" type="sibTrans" cxnId="{83F9CC00-CC06-40A2-8F9B-D7993D219387}">
      <dgm:prSet/>
      <dgm:spPr/>
      <dgm:t>
        <a:bodyPr/>
        <a:lstStyle/>
        <a:p>
          <a:endParaRPr lang="ru-RU"/>
        </a:p>
      </dgm:t>
    </dgm:pt>
    <dgm:pt modelId="{03C21312-3F43-4785-B9E0-C54A1BDD32E8}">
      <dgm:prSet phldrT="[Текст]"/>
      <dgm:spPr/>
      <dgm:t>
        <a:bodyPr/>
        <a:lstStyle/>
        <a:p>
          <a:r>
            <a:rPr lang="ru-RU" dirty="0" smtClean="0"/>
            <a:t>Расчета размера субсидии по форме, установленной приказом Министерства (далее - расчет).</a:t>
          </a:r>
          <a:endParaRPr lang="ru-RU" dirty="0"/>
        </a:p>
      </dgm:t>
    </dgm:pt>
    <dgm:pt modelId="{9B64791A-1DEF-444B-A1A3-E22C5F645855}" type="parTrans" cxnId="{AC4BF17E-03E9-4396-9B13-A453BE574577}">
      <dgm:prSet/>
      <dgm:spPr/>
      <dgm:t>
        <a:bodyPr/>
        <a:lstStyle/>
        <a:p>
          <a:endParaRPr lang="ru-RU"/>
        </a:p>
      </dgm:t>
    </dgm:pt>
    <dgm:pt modelId="{E8A5EA17-814E-40A6-B423-7A76BD79D5BF}" type="sibTrans" cxnId="{AC4BF17E-03E9-4396-9B13-A453BE574577}">
      <dgm:prSet/>
      <dgm:spPr/>
      <dgm:t>
        <a:bodyPr/>
        <a:lstStyle/>
        <a:p>
          <a:endParaRPr lang="ru-RU"/>
        </a:p>
      </dgm:t>
    </dgm:pt>
    <dgm:pt modelId="{D82AF462-E4FE-4874-BA65-DB43903ED83A}" type="pres">
      <dgm:prSet presAssocID="{D9961747-0EDB-4BB9-924C-3C99602B8ADB}" presName="linearFlow" presStyleCnt="0">
        <dgm:presLayoutVars>
          <dgm:dir/>
          <dgm:resizeHandles val="exact"/>
        </dgm:presLayoutVars>
      </dgm:prSet>
      <dgm:spPr/>
    </dgm:pt>
    <dgm:pt modelId="{7EA65E44-F529-4BC9-B260-7042201E30E3}" type="pres">
      <dgm:prSet presAssocID="{7108C771-6D1B-41E2-8CAF-790B5097F95F}" presName="composite" presStyleCnt="0"/>
      <dgm:spPr/>
    </dgm:pt>
    <dgm:pt modelId="{55530C3A-3170-4488-9A65-F0FE47B3305F}" type="pres">
      <dgm:prSet presAssocID="{7108C771-6D1B-41E2-8CAF-790B5097F95F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673B3D1-8D34-4724-B403-3FD0AD62E67C}" type="pres">
      <dgm:prSet presAssocID="{7108C771-6D1B-41E2-8CAF-790B5097F95F}" presName="txShp" presStyleLbl="node1" presStyleIdx="0" presStyleCnt="4" custScaleY="1863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204315-B42B-40EE-932C-098B883DD267}" type="pres">
      <dgm:prSet presAssocID="{5C30D76B-7157-46E7-BCC5-634BD773A8CC}" presName="spacing" presStyleCnt="0"/>
      <dgm:spPr/>
    </dgm:pt>
    <dgm:pt modelId="{A2049DA6-B526-4FBD-8898-A0D81A61F644}" type="pres">
      <dgm:prSet presAssocID="{2C734594-36B7-4212-8266-F55C300839C7}" presName="composite" presStyleCnt="0"/>
      <dgm:spPr/>
    </dgm:pt>
    <dgm:pt modelId="{47FFD805-CB1E-482C-97F8-2CC2482FFC92}" type="pres">
      <dgm:prSet presAssocID="{2C734594-36B7-4212-8266-F55C300839C7}" presName="imgShp" presStyleLbl="fgImgPlace1" presStyleIdx="1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F2B058F-7517-466D-9615-0B449D87FCAB}" type="pres">
      <dgm:prSet presAssocID="{2C734594-36B7-4212-8266-F55C300839C7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E257A2-76BB-4F59-88D6-BA86342D0404}" type="pres">
      <dgm:prSet presAssocID="{EE18FCB9-08A5-4F7E-8436-B774C431E38D}" presName="spacing" presStyleCnt="0"/>
      <dgm:spPr/>
    </dgm:pt>
    <dgm:pt modelId="{68F14B22-6D10-46E7-ABB7-FF2F7FEFD497}" type="pres">
      <dgm:prSet presAssocID="{559E3952-49B8-4A85-A71A-4FDE4427E6AC}" presName="composite" presStyleCnt="0"/>
      <dgm:spPr/>
    </dgm:pt>
    <dgm:pt modelId="{AF0FD161-1C07-4E60-9F4E-6C9D812DAA03}" type="pres">
      <dgm:prSet presAssocID="{559E3952-49B8-4A85-A71A-4FDE4427E6AC}" presName="imgShp" presStyleLbl="fgImgPlace1" presStyleIdx="2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F0BD9892-1BAD-4B6A-BA7A-A8B4F0A850D5}" type="pres">
      <dgm:prSet presAssocID="{559E3952-49B8-4A85-A71A-4FDE4427E6AC}" presName="txShp" presStyleLbl="node1" presStyleIdx="2" presStyleCnt="4" custScaleY="1440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F49B8E-2326-4351-B915-5CB6A1AB520D}" type="pres">
      <dgm:prSet presAssocID="{07542FA1-34F3-4777-85CD-9BC301FC4170}" presName="spacing" presStyleCnt="0"/>
      <dgm:spPr/>
    </dgm:pt>
    <dgm:pt modelId="{119CBA81-15DE-4B14-B64C-3BCFD5AB9B6E}" type="pres">
      <dgm:prSet presAssocID="{03C21312-3F43-4785-B9E0-C54A1BDD32E8}" presName="composite" presStyleCnt="0"/>
      <dgm:spPr/>
    </dgm:pt>
    <dgm:pt modelId="{209EC967-4349-4A38-B249-BE01EFC161CF}" type="pres">
      <dgm:prSet presAssocID="{03C21312-3F43-4785-B9E0-C54A1BDD32E8}" presName="imgShp" presStyleLbl="fgImgPlace1" presStyleIdx="3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D358CBE-F43D-40D1-BB29-6951C4134247}" type="pres">
      <dgm:prSet presAssocID="{03C21312-3F43-4785-B9E0-C54A1BDD32E8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636C40-429B-4362-A442-A3CC6E96E5E7}" type="presOf" srcId="{7108C771-6D1B-41E2-8CAF-790B5097F95F}" destId="{8673B3D1-8D34-4724-B403-3FD0AD62E67C}" srcOrd="0" destOrd="0" presId="urn:microsoft.com/office/officeart/2005/8/layout/vList3"/>
    <dgm:cxn modelId="{4D63B97A-C67B-401A-9C75-782305E7C53A}" srcId="{D9961747-0EDB-4BB9-924C-3C99602B8ADB}" destId="{7108C771-6D1B-41E2-8CAF-790B5097F95F}" srcOrd="0" destOrd="0" parTransId="{33A4B5B0-1C18-4C21-99F9-C442DEDFFE83}" sibTransId="{5C30D76B-7157-46E7-BCC5-634BD773A8CC}"/>
    <dgm:cxn modelId="{83F9CC00-CC06-40A2-8F9B-D7993D219387}" srcId="{D9961747-0EDB-4BB9-924C-3C99602B8ADB}" destId="{559E3952-49B8-4A85-A71A-4FDE4427E6AC}" srcOrd="2" destOrd="0" parTransId="{0F7F3BFD-F75B-4516-8CC3-FB49012FB9BF}" sibTransId="{07542FA1-34F3-4777-85CD-9BC301FC4170}"/>
    <dgm:cxn modelId="{E5B35E4E-A983-4D40-842D-D83F85DC6F5F}" type="presOf" srcId="{559E3952-49B8-4A85-A71A-4FDE4427E6AC}" destId="{F0BD9892-1BAD-4B6A-BA7A-A8B4F0A850D5}" srcOrd="0" destOrd="0" presId="urn:microsoft.com/office/officeart/2005/8/layout/vList3"/>
    <dgm:cxn modelId="{A8915639-9DE3-4F99-905F-0A5F3DB8417A}" srcId="{D9961747-0EDB-4BB9-924C-3C99602B8ADB}" destId="{2C734594-36B7-4212-8266-F55C300839C7}" srcOrd="1" destOrd="0" parTransId="{8152F4A5-0CBB-4416-902E-E3B940A158C5}" sibTransId="{EE18FCB9-08A5-4F7E-8436-B774C431E38D}"/>
    <dgm:cxn modelId="{E63F5496-92F6-4AE0-BB2D-3AC95C413F1C}" type="presOf" srcId="{2C734594-36B7-4212-8266-F55C300839C7}" destId="{4F2B058F-7517-466D-9615-0B449D87FCAB}" srcOrd="0" destOrd="0" presId="urn:microsoft.com/office/officeart/2005/8/layout/vList3"/>
    <dgm:cxn modelId="{AC4BF17E-03E9-4396-9B13-A453BE574577}" srcId="{D9961747-0EDB-4BB9-924C-3C99602B8ADB}" destId="{03C21312-3F43-4785-B9E0-C54A1BDD32E8}" srcOrd="3" destOrd="0" parTransId="{9B64791A-1DEF-444B-A1A3-E22C5F645855}" sibTransId="{E8A5EA17-814E-40A6-B423-7A76BD79D5BF}"/>
    <dgm:cxn modelId="{D6C29BA2-2450-4FDE-9D43-DB1A218911E8}" type="presOf" srcId="{D9961747-0EDB-4BB9-924C-3C99602B8ADB}" destId="{D82AF462-E4FE-4874-BA65-DB43903ED83A}" srcOrd="0" destOrd="0" presId="urn:microsoft.com/office/officeart/2005/8/layout/vList3"/>
    <dgm:cxn modelId="{D78EEBC5-ABA8-4318-923F-D32593301993}" type="presOf" srcId="{03C21312-3F43-4785-B9E0-C54A1BDD32E8}" destId="{3D358CBE-F43D-40D1-BB29-6951C4134247}" srcOrd="0" destOrd="0" presId="urn:microsoft.com/office/officeart/2005/8/layout/vList3"/>
    <dgm:cxn modelId="{F972B293-0040-44DC-A14A-FDAB81C77354}" type="presParOf" srcId="{D82AF462-E4FE-4874-BA65-DB43903ED83A}" destId="{7EA65E44-F529-4BC9-B260-7042201E30E3}" srcOrd="0" destOrd="0" presId="urn:microsoft.com/office/officeart/2005/8/layout/vList3"/>
    <dgm:cxn modelId="{9A6B8A00-9A9B-426D-9252-89F01A82F0E1}" type="presParOf" srcId="{7EA65E44-F529-4BC9-B260-7042201E30E3}" destId="{55530C3A-3170-4488-9A65-F0FE47B3305F}" srcOrd="0" destOrd="0" presId="urn:microsoft.com/office/officeart/2005/8/layout/vList3"/>
    <dgm:cxn modelId="{1D547BFD-00A4-42D2-9A24-B78A4E19426B}" type="presParOf" srcId="{7EA65E44-F529-4BC9-B260-7042201E30E3}" destId="{8673B3D1-8D34-4724-B403-3FD0AD62E67C}" srcOrd="1" destOrd="0" presId="urn:microsoft.com/office/officeart/2005/8/layout/vList3"/>
    <dgm:cxn modelId="{8947CE46-BAFE-4B41-A99C-C1C9618D621D}" type="presParOf" srcId="{D82AF462-E4FE-4874-BA65-DB43903ED83A}" destId="{85204315-B42B-40EE-932C-098B883DD267}" srcOrd="1" destOrd="0" presId="urn:microsoft.com/office/officeart/2005/8/layout/vList3"/>
    <dgm:cxn modelId="{968B4922-3CA5-4794-84AF-F89E1F8DC6F5}" type="presParOf" srcId="{D82AF462-E4FE-4874-BA65-DB43903ED83A}" destId="{A2049DA6-B526-4FBD-8898-A0D81A61F644}" srcOrd="2" destOrd="0" presId="urn:microsoft.com/office/officeart/2005/8/layout/vList3"/>
    <dgm:cxn modelId="{495731B9-3331-444E-BE56-F850D403A497}" type="presParOf" srcId="{A2049DA6-B526-4FBD-8898-A0D81A61F644}" destId="{47FFD805-CB1E-482C-97F8-2CC2482FFC92}" srcOrd="0" destOrd="0" presId="urn:microsoft.com/office/officeart/2005/8/layout/vList3"/>
    <dgm:cxn modelId="{4B46AE62-1639-44FA-965B-43C9CFEC14FA}" type="presParOf" srcId="{A2049DA6-B526-4FBD-8898-A0D81A61F644}" destId="{4F2B058F-7517-466D-9615-0B449D87FCAB}" srcOrd="1" destOrd="0" presId="urn:microsoft.com/office/officeart/2005/8/layout/vList3"/>
    <dgm:cxn modelId="{CC6AA321-AAE2-498C-A08A-AD39CCDCE257}" type="presParOf" srcId="{D82AF462-E4FE-4874-BA65-DB43903ED83A}" destId="{07E257A2-76BB-4F59-88D6-BA86342D0404}" srcOrd="3" destOrd="0" presId="urn:microsoft.com/office/officeart/2005/8/layout/vList3"/>
    <dgm:cxn modelId="{017C99EB-4DF0-40BF-B98E-5257F6697B65}" type="presParOf" srcId="{D82AF462-E4FE-4874-BA65-DB43903ED83A}" destId="{68F14B22-6D10-46E7-ABB7-FF2F7FEFD497}" srcOrd="4" destOrd="0" presId="urn:microsoft.com/office/officeart/2005/8/layout/vList3"/>
    <dgm:cxn modelId="{8F474369-FE3A-4E21-A18F-A8AEE3C07416}" type="presParOf" srcId="{68F14B22-6D10-46E7-ABB7-FF2F7FEFD497}" destId="{AF0FD161-1C07-4E60-9F4E-6C9D812DAA03}" srcOrd="0" destOrd="0" presId="urn:microsoft.com/office/officeart/2005/8/layout/vList3"/>
    <dgm:cxn modelId="{E825C3E1-63A5-4CAC-B82E-416F14F8AAA1}" type="presParOf" srcId="{68F14B22-6D10-46E7-ABB7-FF2F7FEFD497}" destId="{F0BD9892-1BAD-4B6A-BA7A-A8B4F0A850D5}" srcOrd="1" destOrd="0" presId="urn:microsoft.com/office/officeart/2005/8/layout/vList3"/>
    <dgm:cxn modelId="{4D01D9EF-6421-4B4E-9D94-F0055F2C4A10}" type="presParOf" srcId="{D82AF462-E4FE-4874-BA65-DB43903ED83A}" destId="{21F49B8E-2326-4351-B915-5CB6A1AB520D}" srcOrd="5" destOrd="0" presId="urn:microsoft.com/office/officeart/2005/8/layout/vList3"/>
    <dgm:cxn modelId="{8398C0B8-FCFA-4E02-B8C3-E2F9E6C46D70}" type="presParOf" srcId="{D82AF462-E4FE-4874-BA65-DB43903ED83A}" destId="{119CBA81-15DE-4B14-B64C-3BCFD5AB9B6E}" srcOrd="6" destOrd="0" presId="urn:microsoft.com/office/officeart/2005/8/layout/vList3"/>
    <dgm:cxn modelId="{603FC65E-0EE1-4B68-B12D-4E48EBE6FDA0}" type="presParOf" srcId="{119CBA81-15DE-4B14-B64C-3BCFD5AB9B6E}" destId="{209EC967-4349-4A38-B249-BE01EFC161CF}" srcOrd="0" destOrd="0" presId="urn:microsoft.com/office/officeart/2005/8/layout/vList3"/>
    <dgm:cxn modelId="{8E085380-FF15-48A2-8CF1-02DDFE3CB941}" type="presParOf" srcId="{119CBA81-15DE-4B14-B64C-3BCFD5AB9B6E}" destId="{3D358CBE-F43D-40D1-BB29-6951C413424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D05C06A-953F-493D-8468-B3579864E3F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CA842E5B-E849-45A0-BB24-A8F0CC5467CF}">
      <dgm:prSet phldrT="[Текст]"/>
      <dgm:spPr/>
      <dgm:t>
        <a:bodyPr/>
        <a:lstStyle/>
        <a:p>
          <a:r>
            <a: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Договор (договора) на поставку молока с заготовительной (закупочной), перерабатывающей или бюджетной организацией, в случае отгрузки на собственную переработку, акта отгрузки на собственную переработку молока</a:t>
          </a:r>
          <a:endParaRPr lang="ru-RU" dirty="0"/>
        </a:p>
      </dgm:t>
    </dgm:pt>
    <dgm:pt modelId="{4152BD20-392A-455A-8512-83B7FF6E986F}" type="parTrans" cxnId="{3CD22FE7-EB40-4AF1-9B84-F87759667C26}">
      <dgm:prSet/>
      <dgm:spPr/>
      <dgm:t>
        <a:bodyPr/>
        <a:lstStyle/>
        <a:p>
          <a:endParaRPr lang="ru-RU"/>
        </a:p>
      </dgm:t>
    </dgm:pt>
    <dgm:pt modelId="{683352EC-42FB-4BC4-9F8B-BBB88DDF4708}" type="sibTrans" cxnId="{3CD22FE7-EB40-4AF1-9B84-F87759667C26}">
      <dgm:prSet/>
      <dgm:spPr/>
      <dgm:t>
        <a:bodyPr/>
        <a:lstStyle/>
        <a:p>
          <a:endParaRPr lang="ru-RU"/>
        </a:p>
      </dgm:t>
    </dgm:pt>
    <dgm:pt modelId="{63BF826F-C2D3-4DB7-AEFA-6294A459E4C1}">
      <dgm:prSet phldrT="[Текст]"/>
      <dgm:spPr/>
      <dgm:t>
        <a:bodyPr/>
        <a:lstStyle/>
        <a:p>
          <a:r>
            <a: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Реестр документов, подтверждающих факт реализации и (или) отгрузки на собственную переработку молока за период, заявленный для предоставления субсидий</a:t>
          </a:r>
          <a:endParaRPr lang="ru-RU" dirty="0"/>
        </a:p>
      </dgm:t>
    </dgm:pt>
    <dgm:pt modelId="{342BA251-513A-41BE-9A40-BCBCB9C66F5B}" type="parTrans" cxnId="{65A073A5-7F71-4624-A53A-7B2E158CBA9F}">
      <dgm:prSet/>
      <dgm:spPr/>
      <dgm:t>
        <a:bodyPr/>
        <a:lstStyle/>
        <a:p>
          <a:endParaRPr lang="ru-RU"/>
        </a:p>
      </dgm:t>
    </dgm:pt>
    <dgm:pt modelId="{58930073-9326-4CFE-B456-B6F840FE71B2}" type="sibTrans" cxnId="{65A073A5-7F71-4624-A53A-7B2E158CBA9F}">
      <dgm:prSet/>
      <dgm:spPr/>
      <dgm:t>
        <a:bodyPr/>
        <a:lstStyle/>
        <a:p>
          <a:endParaRPr lang="ru-RU"/>
        </a:p>
      </dgm:t>
    </dgm:pt>
    <dgm:pt modelId="{6B8B0FE7-4EA7-49A6-ADBC-3FE55D3515C5}" type="pres">
      <dgm:prSet presAssocID="{ED05C06A-953F-493D-8468-B3579864E3F3}" presName="linearFlow" presStyleCnt="0">
        <dgm:presLayoutVars>
          <dgm:dir/>
          <dgm:resizeHandles val="exact"/>
        </dgm:presLayoutVars>
      </dgm:prSet>
      <dgm:spPr/>
    </dgm:pt>
    <dgm:pt modelId="{4E63D8EC-E3F2-409B-A23C-AA3A5DA4DCB6}" type="pres">
      <dgm:prSet presAssocID="{CA842E5B-E849-45A0-BB24-A8F0CC5467CF}" presName="composite" presStyleCnt="0"/>
      <dgm:spPr/>
    </dgm:pt>
    <dgm:pt modelId="{DF2179FB-FA3A-4B2E-ADBA-A97B8EEEEE1A}" type="pres">
      <dgm:prSet presAssocID="{CA842E5B-E849-45A0-BB24-A8F0CC5467CF}" presName="imgShp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F1EA06E-FB32-4590-A03B-921CC28B3398}" type="pres">
      <dgm:prSet presAssocID="{CA842E5B-E849-45A0-BB24-A8F0CC5467CF}" presName="txShp" presStyleLbl="node1" presStyleIdx="0" presStyleCnt="2" custScaleX="105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FC244-B559-4CBE-80BC-17E5D53E7495}" type="pres">
      <dgm:prSet presAssocID="{683352EC-42FB-4BC4-9F8B-BBB88DDF4708}" presName="spacing" presStyleCnt="0"/>
      <dgm:spPr/>
    </dgm:pt>
    <dgm:pt modelId="{24AA8478-A3B4-4969-8FEF-F1FD542481DE}" type="pres">
      <dgm:prSet presAssocID="{63BF826F-C2D3-4DB7-AEFA-6294A459E4C1}" presName="composite" presStyleCnt="0"/>
      <dgm:spPr/>
    </dgm:pt>
    <dgm:pt modelId="{61C788F4-2060-46EA-ADB1-63721487F19D}" type="pres">
      <dgm:prSet presAssocID="{63BF826F-C2D3-4DB7-AEFA-6294A459E4C1}" presName="imgShp" presStyleLbl="fgImgPlace1" presStyleIdx="1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5D5859F-B2CA-4E5F-B800-11933177F5EC}" type="pres">
      <dgm:prSet presAssocID="{63BF826F-C2D3-4DB7-AEFA-6294A459E4C1}" presName="txShp" presStyleLbl="node1" presStyleIdx="1" presStyleCnt="2" custScaleX="105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2D7192-9506-454D-808E-3582FA9B76D5}" type="presOf" srcId="{CA842E5B-E849-45A0-BB24-A8F0CC5467CF}" destId="{0F1EA06E-FB32-4590-A03B-921CC28B3398}" srcOrd="0" destOrd="0" presId="urn:microsoft.com/office/officeart/2005/8/layout/vList3"/>
    <dgm:cxn modelId="{3CD22FE7-EB40-4AF1-9B84-F87759667C26}" srcId="{ED05C06A-953F-493D-8468-B3579864E3F3}" destId="{CA842E5B-E849-45A0-BB24-A8F0CC5467CF}" srcOrd="0" destOrd="0" parTransId="{4152BD20-392A-455A-8512-83B7FF6E986F}" sibTransId="{683352EC-42FB-4BC4-9F8B-BBB88DDF4708}"/>
    <dgm:cxn modelId="{65A073A5-7F71-4624-A53A-7B2E158CBA9F}" srcId="{ED05C06A-953F-493D-8468-B3579864E3F3}" destId="{63BF826F-C2D3-4DB7-AEFA-6294A459E4C1}" srcOrd="1" destOrd="0" parTransId="{342BA251-513A-41BE-9A40-BCBCB9C66F5B}" sibTransId="{58930073-9326-4CFE-B456-B6F840FE71B2}"/>
    <dgm:cxn modelId="{5982AB2D-FB58-43C4-91AC-2E9C71F45BA1}" type="presOf" srcId="{63BF826F-C2D3-4DB7-AEFA-6294A459E4C1}" destId="{E5D5859F-B2CA-4E5F-B800-11933177F5EC}" srcOrd="0" destOrd="0" presId="urn:microsoft.com/office/officeart/2005/8/layout/vList3"/>
    <dgm:cxn modelId="{5178F2ED-9FC6-488F-8B24-F1171EE653C4}" type="presOf" srcId="{ED05C06A-953F-493D-8468-B3579864E3F3}" destId="{6B8B0FE7-4EA7-49A6-ADBC-3FE55D3515C5}" srcOrd="0" destOrd="0" presId="urn:microsoft.com/office/officeart/2005/8/layout/vList3"/>
    <dgm:cxn modelId="{F069628E-6A02-4DEC-9733-ABD883044F8F}" type="presParOf" srcId="{6B8B0FE7-4EA7-49A6-ADBC-3FE55D3515C5}" destId="{4E63D8EC-E3F2-409B-A23C-AA3A5DA4DCB6}" srcOrd="0" destOrd="0" presId="urn:microsoft.com/office/officeart/2005/8/layout/vList3"/>
    <dgm:cxn modelId="{B4800311-FD62-4C6C-90C3-88DFB6F20FC5}" type="presParOf" srcId="{4E63D8EC-E3F2-409B-A23C-AA3A5DA4DCB6}" destId="{DF2179FB-FA3A-4B2E-ADBA-A97B8EEEEE1A}" srcOrd="0" destOrd="0" presId="urn:microsoft.com/office/officeart/2005/8/layout/vList3"/>
    <dgm:cxn modelId="{3F0E1471-C9AA-4D1E-BE19-5804126AAB0C}" type="presParOf" srcId="{4E63D8EC-E3F2-409B-A23C-AA3A5DA4DCB6}" destId="{0F1EA06E-FB32-4590-A03B-921CC28B3398}" srcOrd="1" destOrd="0" presId="urn:microsoft.com/office/officeart/2005/8/layout/vList3"/>
    <dgm:cxn modelId="{CFACDF0C-4A3C-472E-9928-B2C482BE13E1}" type="presParOf" srcId="{6B8B0FE7-4EA7-49A6-ADBC-3FE55D3515C5}" destId="{7B6FC244-B559-4CBE-80BC-17E5D53E7495}" srcOrd="1" destOrd="0" presId="urn:microsoft.com/office/officeart/2005/8/layout/vList3"/>
    <dgm:cxn modelId="{850F460A-37A1-40C7-B4DB-7E8944597F74}" type="presParOf" srcId="{6B8B0FE7-4EA7-49A6-ADBC-3FE55D3515C5}" destId="{24AA8478-A3B4-4969-8FEF-F1FD542481DE}" srcOrd="2" destOrd="0" presId="urn:microsoft.com/office/officeart/2005/8/layout/vList3"/>
    <dgm:cxn modelId="{39BB44EB-EE9D-43EA-B72F-538772225ADD}" type="presParOf" srcId="{24AA8478-A3B4-4969-8FEF-F1FD542481DE}" destId="{61C788F4-2060-46EA-ADB1-63721487F19D}" srcOrd="0" destOrd="0" presId="urn:microsoft.com/office/officeart/2005/8/layout/vList3"/>
    <dgm:cxn modelId="{8CD352F4-39A9-4611-B2A3-1E0E508A143C}" type="presParOf" srcId="{24AA8478-A3B4-4969-8FEF-F1FD542481DE}" destId="{E5D5859F-B2CA-4E5F-B800-11933177F5E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A750396-3EE3-48D9-B9C5-96BC158915F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A3216D-3326-4653-A83C-A5E7D514CF74}">
      <dgm:prSet phldrT="[Текст]"/>
      <dgm:spPr/>
      <dgm:t>
        <a:bodyPr/>
        <a:lstStyle/>
        <a:p>
          <a:r>
            <a: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Договор (договора) на поставку молока с заготовительной (закупочной), перерабатывающей или бюджетной организацией, в случае отгрузки на собственную переработку, акта отгрузки на собственную переработку молока</a:t>
          </a:r>
          <a:endParaRPr lang="ru-RU" sz="1600" dirty="0"/>
        </a:p>
      </dgm:t>
    </dgm:pt>
    <dgm:pt modelId="{E707E23C-FE14-4229-8989-03B3728992B1}" type="parTrans" cxnId="{D629DE3A-52D6-4DD8-B5C6-29499DD7FBE1}">
      <dgm:prSet/>
      <dgm:spPr/>
      <dgm:t>
        <a:bodyPr/>
        <a:lstStyle/>
        <a:p>
          <a:endParaRPr lang="ru-RU"/>
        </a:p>
      </dgm:t>
    </dgm:pt>
    <dgm:pt modelId="{9E842111-448F-4CE0-9F48-5BBE71210A28}" type="sibTrans" cxnId="{D629DE3A-52D6-4DD8-B5C6-29499DD7FBE1}">
      <dgm:prSet/>
      <dgm:spPr/>
      <dgm:t>
        <a:bodyPr/>
        <a:lstStyle/>
        <a:p>
          <a:endParaRPr lang="ru-RU"/>
        </a:p>
      </dgm:t>
    </dgm:pt>
    <dgm:pt modelId="{00E5D502-48B9-4EAE-936F-36A9ED0FE794}">
      <dgm:prSet phldrT="[Текст]" custT="1"/>
      <dgm:spPr/>
      <dgm:t>
        <a:bodyPr/>
        <a:lstStyle/>
        <a:p>
          <a:r>
            <a:rPr lang="ru-RU" sz="1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Реестр документов, подтверждающих факт реализации и (или) отгрузки на собственную переработку молока за период, заявленный для предоставления субсидий.</a:t>
          </a:r>
          <a:endParaRPr lang="ru-RU" sz="1600" dirty="0"/>
        </a:p>
      </dgm:t>
    </dgm:pt>
    <dgm:pt modelId="{9F17D0A1-41FB-44B4-8362-C139E851D546}" type="parTrans" cxnId="{881B79B7-30E6-423D-8A65-D088849627C7}">
      <dgm:prSet/>
      <dgm:spPr/>
      <dgm:t>
        <a:bodyPr/>
        <a:lstStyle/>
        <a:p>
          <a:endParaRPr lang="ru-RU"/>
        </a:p>
      </dgm:t>
    </dgm:pt>
    <dgm:pt modelId="{D2A62D06-D11D-4E3E-A644-2027355F38C6}" type="sibTrans" cxnId="{881B79B7-30E6-423D-8A65-D088849627C7}">
      <dgm:prSet/>
      <dgm:spPr/>
      <dgm:t>
        <a:bodyPr/>
        <a:lstStyle/>
        <a:p>
          <a:endParaRPr lang="ru-RU"/>
        </a:p>
      </dgm:t>
    </dgm:pt>
    <dgm:pt modelId="{52D7CA43-9477-49CD-8F76-657076ED3677}">
      <dgm:prSet phldrT="[Текст]" custT="1"/>
      <dgm:spPr/>
      <dgm:t>
        <a:bodyPr/>
        <a:lstStyle/>
        <a:p>
          <a:r>
            <a:rPr lang="ru-RU" sz="18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Копии внутрихозяйственного отчета о движении скота и птицы на ферме, заверенной Получателем.</a:t>
          </a:r>
        </a:p>
      </dgm:t>
    </dgm:pt>
    <dgm:pt modelId="{4C73DBF8-B781-4EA9-A9F5-118ABFAFE36C}" type="parTrans" cxnId="{1240FD79-A843-4FA0-8B8B-7D6D200EF11D}">
      <dgm:prSet/>
      <dgm:spPr/>
      <dgm:t>
        <a:bodyPr/>
        <a:lstStyle/>
        <a:p>
          <a:endParaRPr lang="ru-RU"/>
        </a:p>
      </dgm:t>
    </dgm:pt>
    <dgm:pt modelId="{5B944659-E249-4C0E-B2B1-3ADAC6AF894F}" type="sibTrans" cxnId="{1240FD79-A843-4FA0-8B8B-7D6D200EF11D}">
      <dgm:prSet/>
      <dgm:spPr/>
      <dgm:t>
        <a:bodyPr/>
        <a:lstStyle/>
        <a:p>
          <a:endParaRPr lang="ru-RU"/>
        </a:p>
      </dgm:t>
    </dgm:pt>
    <dgm:pt modelId="{CA4B3017-BCF2-451C-9D5D-80340E8F6421}">
      <dgm:prSet phldrT="[Текст]" custT="1"/>
      <dgm:spPr/>
      <dgm:t>
        <a:bodyPr/>
        <a:lstStyle/>
        <a:p>
          <a:r>
            <a:rPr lang="ru-RU" sz="1600" dirty="0" smtClean="0">
              <a:latin typeface="Calibri" panose="020F0502020204030204" pitchFamily="34" charset="0"/>
            </a:rPr>
            <a:t>Договор (договора) купли-продажи шерсти с перерабатывающей организацией, зарегистрированной на территории Российской Федерации</a:t>
          </a:r>
          <a:endParaRPr lang="ru-RU" sz="1600" dirty="0">
            <a:latin typeface="Calibri" panose="020F0502020204030204" pitchFamily="34" charset="0"/>
          </a:endParaRPr>
        </a:p>
      </dgm:t>
    </dgm:pt>
    <dgm:pt modelId="{6F68FAF5-FF49-48C4-8612-02FCD108CF60}" type="parTrans" cxnId="{571050E5-274D-4D97-B182-7FDD78DA7473}">
      <dgm:prSet/>
      <dgm:spPr/>
      <dgm:t>
        <a:bodyPr/>
        <a:lstStyle/>
        <a:p>
          <a:endParaRPr lang="ru-RU"/>
        </a:p>
      </dgm:t>
    </dgm:pt>
    <dgm:pt modelId="{8370CD59-B27F-4086-8919-105B2615FF6D}" type="sibTrans" cxnId="{571050E5-274D-4D97-B182-7FDD78DA7473}">
      <dgm:prSet/>
      <dgm:spPr/>
      <dgm:t>
        <a:bodyPr/>
        <a:lstStyle/>
        <a:p>
          <a:endParaRPr lang="ru-RU"/>
        </a:p>
      </dgm:t>
    </dgm:pt>
    <dgm:pt modelId="{EE9F55A1-CE72-40C4-B201-108E3BB7E549}">
      <dgm:prSet phldrT="[Текст]" custT="1"/>
      <dgm:spPr/>
      <dgm:t>
        <a:bodyPr/>
        <a:lstStyle/>
        <a:p>
          <a:r>
            <a: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Документ, выданный аккредитованной лабораторией, подтверждающий соответствие качества шерсти установленным стандартам;</a:t>
          </a:r>
          <a:endParaRPr lang="ru-RU" sz="1600" dirty="0">
            <a:latin typeface="Calibri" panose="020F0502020204030204" pitchFamily="34" charset="0"/>
          </a:endParaRPr>
        </a:p>
      </dgm:t>
    </dgm:pt>
    <dgm:pt modelId="{0C440F83-D2DB-4B0B-9277-2AF0D3FD399B}" type="parTrans" cxnId="{E3881F01-1A90-4751-9B50-7B2EF510A1DD}">
      <dgm:prSet/>
      <dgm:spPr/>
      <dgm:t>
        <a:bodyPr/>
        <a:lstStyle/>
        <a:p>
          <a:endParaRPr lang="ru-RU"/>
        </a:p>
      </dgm:t>
    </dgm:pt>
    <dgm:pt modelId="{85A63352-5ADF-4D90-80DC-6D80CABB29F7}" type="sibTrans" cxnId="{E3881F01-1A90-4751-9B50-7B2EF510A1DD}">
      <dgm:prSet/>
      <dgm:spPr/>
      <dgm:t>
        <a:bodyPr/>
        <a:lstStyle/>
        <a:p>
          <a:endParaRPr lang="ru-RU"/>
        </a:p>
      </dgm:t>
    </dgm:pt>
    <dgm:pt modelId="{0F384D66-78AD-4E39-BC7F-9D706E37B793}">
      <dgm:prSet phldrT="[Текст]" custT="1"/>
      <dgm:spPr/>
      <dgm:t>
        <a:bodyPr/>
        <a:lstStyle/>
        <a:p>
          <a:r>
            <a: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Документы, подтверждающие факт реализации шерсти</a:t>
          </a:r>
          <a:endParaRPr lang="ru-RU" sz="1600" dirty="0">
            <a:latin typeface="Calibri" panose="020F0502020204030204" pitchFamily="34" charset="0"/>
          </a:endParaRPr>
        </a:p>
      </dgm:t>
    </dgm:pt>
    <dgm:pt modelId="{32019352-82A8-485D-8B57-F2A7CC4E33E1}" type="parTrans" cxnId="{A15C6F0F-EDE5-4471-835A-A21DF503AC04}">
      <dgm:prSet/>
      <dgm:spPr/>
      <dgm:t>
        <a:bodyPr/>
        <a:lstStyle/>
        <a:p>
          <a:endParaRPr lang="ru-RU"/>
        </a:p>
      </dgm:t>
    </dgm:pt>
    <dgm:pt modelId="{7952EEA2-AF58-4AE3-BC5A-C06C772B04AA}" type="sibTrans" cxnId="{A15C6F0F-EDE5-4471-835A-A21DF503AC04}">
      <dgm:prSet/>
      <dgm:spPr/>
      <dgm:t>
        <a:bodyPr/>
        <a:lstStyle/>
        <a:p>
          <a:endParaRPr lang="ru-RU"/>
        </a:p>
      </dgm:t>
    </dgm:pt>
    <dgm:pt modelId="{AA1DC876-C380-4492-BF53-C51C95A9562F}" type="pres">
      <dgm:prSet presAssocID="{3A750396-3EE3-48D9-B9C5-96BC158915F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11786D-58F7-4ADF-9F96-31B02B2D5E97}" type="pres">
      <dgm:prSet presAssocID="{44A3216D-3326-4653-A83C-A5E7D514CF74}" presName="comp" presStyleCnt="0"/>
      <dgm:spPr/>
    </dgm:pt>
    <dgm:pt modelId="{4C395E68-75C0-4B4F-828E-0B1A26CE219D}" type="pres">
      <dgm:prSet presAssocID="{44A3216D-3326-4653-A83C-A5E7D514CF74}" presName="box" presStyleLbl="node1" presStyleIdx="0" presStyleCnt="3" custLinFactNeighborX="504" custLinFactNeighborY="2029"/>
      <dgm:spPr/>
      <dgm:t>
        <a:bodyPr/>
        <a:lstStyle/>
        <a:p>
          <a:endParaRPr lang="ru-RU"/>
        </a:p>
      </dgm:t>
    </dgm:pt>
    <dgm:pt modelId="{0B6AA670-FA19-453A-8DC9-E793B9725B1D}" type="pres">
      <dgm:prSet presAssocID="{44A3216D-3326-4653-A83C-A5E7D514CF74}" presName="img" presStyleLbl="fgImgPlace1" presStyleIdx="0" presStyleCnt="3" custScaleX="55602" custScaleY="67260" custLinFactNeighborX="-20989" custLinFactNeighborY="-255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ru-RU"/>
        </a:p>
      </dgm:t>
    </dgm:pt>
    <dgm:pt modelId="{58784266-F2B6-4D82-89ED-3DD703B354F3}" type="pres">
      <dgm:prSet presAssocID="{44A3216D-3326-4653-A83C-A5E7D514CF7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AE4D3C-3F6A-4D78-AC6F-A23457BD2F29}" type="pres">
      <dgm:prSet presAssocID="{9E842111-448F-4CE0-9F48-5BBE71210A28}" presName="spacer" presStyleCnt="0"/>
      <dgm:spPr/>
    </dgm:pt>
    <dgm:pt modelId="{653242B3-7622-4BF4-B658-D17F30F64897}" type="pres">
      <dgm:prSet presAssocID="{52D7CA43-9477-49CD-8F76-657076ED3677}" presName="comp" presStyleCnt="0"/>
      <dgm:spPr/>
    </dgm:pt>
    <dgm:pt modelId="{3FC00097-9154-4C1E-B7C4-725AFBDFAF62}" type="pres">
      <dgm:prSet presAssocID="{52D7CA43-9477-49CD-8F76-657076ED3677}" presName="box" presStyleLbl="node1" presStyleIdx="1" presStyleCnt="3" custScaleY="59116"/>
      <dgm:spPr/>
      <dgm:t>
        <a:bodyPr/>
        <a:lstStyle/>
        <a:p>
          <a:endParaRPr lang="ru-RU"/>
        </a:p>
      </dgm:t>
    </dgm:pt>
    <dgm:pt modelId="{78C83A03-E878-4CD2-AD4B-BFDACDE74CCA}" type="pres">
      <dgm:prSet presAssocID="{52D7CA43-9477-49CD-8F76-657076ED3677}" presName="img" presStyleLbl="fgImgPlace1" presStyleIdx="1" presStyleCnt="3" custScaleX="54383" custScaleY="66934" custLinFactNeighborX="-22343" custLinFactNeighborY="166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19D6B9F9-CE40-4A4E-BF3E-D08FE839D51A}" type="pres">
      <dgm:prSet presAssocID="{52D7CA43-9477-49CD-8F76-657076ED3677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4224A4-EE34-4796-9987-BB31F1496F80}" type="pres">
      <dgm:prSet presAssocID="{5B944659-E249-4C0E-B2B1-3ADAC6AF894F}" presName="spacer" presStyleCnt="0"/>
      <dgm:spPr/>
    </dgm:pt>
    <dgm:pt modelId="{2FC3E20F-C7A4-44E1-A8C4-79874E0CFF93}" type="pres">
      <dgm:prSet presAssocID="{CA4B3017-BCF2-451C-9D5D-80340E8F6421}" presName="comp" presStyleCnt="0"/>
      <dgm:spPr/>
    </dgm:pt>
    <dgm:pt modelId="{277E0788-ADC7-476B-8F21-676A00042C71}" type="pres">
      <dgm:prSet presAssocID="{CA4B3017-BCF2-451C-9D5D-80340E8F6421}" presName="box" presStyleLbl="node1" presStyleIdx="2" presStyleCnt="3" custScaleY="108047"/>
      <dgm:spPr/>
      <dgm:t>
        <a:bodyPr/>
        <a:lstStyle/>
        <a:p>
          <a:endParaRPr lang="ru-RU"/>
        </a:p>
      </dgm:t>
    </dgm:pt>
    <dgm:pt modelId="{E489101E-8CF9-483E-B4C1-6F89EC2E97D2}" type="pres">
      <dgm:prSet presAssocID="{CA4B3017-BCF2-451C-9D5D-80340E8F6421}" presName="img" presStyleLbl="fgImgPlace1" presStyleIdx="2" presStyleCnt="3" custScaleX="59420" custScaleY="68789" custLinFactNeighborX="-21246" custLinFactNeighborY="-2239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</dgm:spPr>
    </dgm:pt>
    <dgm:pt modelId="{45006B66-E255-440D-9486-9297CD9B5479}" type="pres">
      <dgm:prSet presAssocID="{CA4B3017-BCF2-451C-9D5D-80340E8F6421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881F01-1A90-4751-9B50-7B2EF510A1DD}" srcId="{CA4B3017-BCF2-451C-9D5D-80340E8F6421}" destId="{EE9F55A1-CE72-40C4-B201-108E3BB7E549}" srcOrd="0" destOrd="0" parTransId="{0C440F83-D2DB-4B0B-9277-2AF0D3FD399B}" sibTransId="{85A63352-5ADF-4D90-80DC-6D80CABB29F7}"/>
    <dgm:cxn modelId="{D629DE3A-52D6-4DD8-B5C6-29499DD7FBE1}" srcId="{3A750396-3EE3-48D9-B9C5-96BC158915F8}" destId="{44A3216D-3326-4653-A83C-A5E7D514CF74}" srcOrd="0" destOrd="0" parTransId="{E707E23C-FE14-4229-8989-03B3728992B1}" sibTransId="{9E842111-448F-4CE0-9F48-5BBE71210A28}"/>
    <dgm:cxn modelId="{A5443A05-83A4-41A6-9CB5-4E9A96EE4F62}" type="presOf" srcId="{00E5D502-48B9-4EAE-936F-36A9ED0FE794}" destId="{4C395E68-75C0-4B4F-828E-0B1A26CE219D}" srcOrd="0" destOrd="1" presId="urn:microsoft.com/office/officeart/2005/8/layout/vList4"/>
    <dgm:cxn modelId="{C99A1CEE-449D-44B8-891E-3EC0E287B3F8}" type="presOf" srcId="{3A750396-3EE3-48D9-B9C5-96BC158915F8}" destId="{AA1DC876-C380-4492-BF53-C51C95A9562F}" srcOrd="0" destOrd="0" presId="urn:microsoft.com/office/officeart/2005/8/layout/vList4"/>
    <dgm:cxn modelId="{87AA826C-8CB7-4255-A175-BF953349D8D3}" type="presOf" srcId="{CA4B3017-BCF2-451C-9D5D-80340E8F6421}" destId="{277E0788-ADC7-476B-8F21-676A00042C71}" srcOrd="0" destOrd="0" presId="urn:microsoft.com/office/officeart/2005/8/layout/vList4"/>
    <dgm:cxn modelId="{C44D4578-B628-4BD6-9535-C2B5FE224766}" type="presOf" srcId="{EE9F55A1-CE72-40C4-B201-108E3BB7E549}" destId="{45006B66-E255-440D-9486-9297CD9B5479}" srcOrd="1" destOrd="1" presId="urn:microsoft.com/office/officeart/2005/8/layout/vList4"/>
    <dgm:cxn modelId="{24874C00-49CC-4774-8FB7-47AEFC8348D1}" type="presOf" srcId="{44A3216D-3326-4653-A83C-A5E7D514CF74}" destId="{58784266-F2B6-4D82-89ED-3DD703B354F3}" srcOrd="1" destOrd="0" presId="urn:microsoft.com/office/officeart/2005/8/layout/vList4"/>
    <dgm:cxn modelId="{C63B70D5-E2D7-47C2-AD20-E8F9AE6FBF3B}" type="presOf" srcId="{52D7CA43-9477-49CD-8F76-657076ED3677}" destId="{3FC00097-9154-4C1E-B7C4-725AFBDFAF62}" srcOrd="0" destOrd="0" presId="urn:microsoft.com/office/officeart/2005/8/layout/vList4"/>
    <dgm:cxn modelId="{9FE5DC2B-CC4A-4A1C-9785-46AD5181B451}" type="presOf" srcId="{0F384D66-78AD-4E39-BC7F-9D706E37B793}" destId="{45006B66-E255-440D-9486-9297CD9B5479}" srcOrd="1" destOrd="2" presId="urn:microsoft.com/office/officeart/2005/8/layout/vList4"/>
    <dgm:cxn modelId="{F7FF49B3-3D7B-44B0-8D3B-3732E4227ACE}" type="presOf" srcId="{52D7CA43-9477-49CD-8F76-657076ED3677}" destId="{19D6B9F9-CE40-4A4E-BF3E-D08FE839D51A}" srcOrd="1" destOrd="0" presId="urn:microsoft.com/office/officeart/2005/8/layout/vList4"/>
    <dgm:cxn modelId="{1240FD79-A843-4FA0-8B8B-7D6D200EF11D}" srcId="{3A750396-3EE3-48D9-B9C5-96BC158915F8}" destId="{52D7CA43-9477-49CD-8F76-657076ED3677}" srcOrd="1" destOrd="0" parTransId="{4C73DBF8-B781-4EA9-A9F5-118ABFAFE36C}" sibTransId="{5B944659-E249-4C0E-B2B1-3ADAC6AF894F}"/>
    <dgm:cxn modelId="{FE808DEF-21D1-43C6-950D-2C4608E4CA03}" type="presOf" srcId="{00E5D502-48B9-4EAE-936F-36A9ED0FE794}" destId="{58784266-F2B6-4D82-89ED-3DD703B354F3}" srcOrd="1" destOrd="1" presId="urn:microsoft.com/office/officeart/2005/8/layout/vList4"/>
    <dgm:cxn modelId="{0DF417EB-10CA-4C9E-931F-E9398D68BEE1}" type="presOf" srcId="{44A3216D-3326-4653-A83C-A5E7D514CF74}" destId="{4C395E68-75C0-4B4F-828E-0B1A26CE219D}" srcOrd="0" destOrd="0" presId="urn:microsoft.com/office/officeart/2005/8/layout/vList4"/>
    <dgm:cxn modelId="{E40A2526-6899-4578-9508-85D51D394A15}" type="presOf" srcId="{EE9F55A1-CE72-40C4-B201-108E3BB7E549}" destId="{277E0788-ADC7-476B-8F21-676A00042C71}" srcOrd="0" destOrd="1" presId="urn:microsoft.com/office/officeart/2005/8/layout/vList4"/>
    <dgm:cxn modelId="{542179A9-2861-4497-9847-0C6A504561A4}" type="presOf" srcId="{0F384D66-78AD-4E39-BC7F-9D706E37B793}" destId="{277E0788-ADC7-476B-8F21-676A00042C71}" srcOrd="0" destOrd="2" presId="urn:microsoft.com/office/officeart/2005/8/layout/vList4"/>
    <dgm:cxn modelId="{A15C6F0F-EDE5-4471-835A-A21DF503AC04}" srcId="{CA4B3017-BCF2-451C-9D5D-80340E8F6421}" destId="{0F384D66-78AD-4E39-BC7F-9D706E37B793}" srcOrd="1" destOrd="0" parTransId="{32019352-82A8-485D-8B57-F2A7CC4E33E1}" sibTransId="{7952EEA2-AF58-4AE3-BC5A-C06C772B04AA}"/>
    <dgm:cxn modelId="{881B79B7-30E6-423D-8A65-D088849627C7}" srcId="{44A3216D-3326-4653-A83C-A5E7D514CF74}" destId="{00E5D502-48B9-4EAE-936F-36A9ED0FE794}" srcOrd="0" destOrd="0" parTransId="{9F17D0A1-41FB-44B4-8362-C139E851D546}" sibTransId="{D2A62D06-D11D-4E3E-A644-2027355F38C6}"/>
    <dgm:cxn modelId="{571050E5-274D-4D97-B182-7FDD78DA7473}" srcId="{3A750396-3EE3-48D9-B9C5-96BC158915F8}" destId="{CA4B3017-BCF2-451C-9D5D-80340E8F6421}" srcOrd="2" destOrd="0" parTransId="{6F68FAF5-FF49-48C4-8612-02FCD108CF60}" sibTransId="{8370CD59-B27F-4086-8919-105B2615FF6D}"/>
    <dgm:cxn modelId="{D3B39A1F-45B2-4A46-BE8E-C18BF6711198}" type="presOf" srcId="{CA4B3017-BCF2-451C-9D5D-80340E8F6421}" destId="{45006B66-E255-440D-9486-9297CD9B5479}" srcOrd="1" destOrd="0" presId="urn:microsoft.com/office/officeart/2005/8/layout/vList4"/>
    <dgm:cxn modelId="{C177470B-3C6D-44F3-AD88-AE9A3F6A8848}" type="presParOf" srcId="{AA1DC876-C380-4492-BF53-C51C95A9562F}" destId="{2911786D-58F7-4ADF-9F96-31B02B2D5E97}" srcOrd="0" destOrd="0" presId="urn:microsoft.com/office/officeart/2005/8/layout/vList4"/>
    <dgm:cxn modelId="{0F678857-F1FB-4C42-A426-C1CB9D7D4B5D}" type="presParOf" srcId="{2911786D-58F7-4ADF-9F96-31B02B2D5E97}" destId="{4C395E68-75C0-4B4F-828E-0B1A26CE219D}" srcOrd="0" destOrd="0" presId="urn:microsoft.com/office/officeart/2005/8/layout/vList4"/>
    <dgm:cxn modelId="{9F2F3EE7-B45E-4D26-8A20-8B752C699E4F}" type="presParOf" srcId="{2911786D-58F7-4ADF-9F96-31B02B2D5E97}" destId="{0B6AA670-FA19-453A-8DC9-E793B9725B1D}" srcOrd="1" destOrd="0" presId="urn:microsoft.com/office/officeart/2005/8/layout/vList4"/>
    <dgm:cxn modelId="{EB5ED715-A8D2-4F08-AF72-30948A6A10E9}" type="presParOf" srcId="{2911786D-58F7-4ADF-9F96-31B02B2D5E97}" destId="{58784266-F2B6-4D82-89ED-3DD703B354F3}" srcOrd="2" destOrd="0" presId="urn:microsoft.com/office/officeart/2005/8/layout/vList4"/>
    <dgm:cxn modelId="{18BDC103-C2BE-4717-BE2C-715D7E8B22A9}" type="presParOf" srcId="{AA1DC876-C380-4492-BF53-C51C95A9562F}" destId="{25AE4D3C-3F6A-4D78-AC6F-A23457BD2F29}" srcOrd="1" destOrd="0" presId="urn:microsoft.com/office/officeart/2005/8/layout/vList4"/>
    <dgm:cxn modelId="{2D03031B-BF6E-47B1-9DF2-B9AEFFF354B0}" type="presParOf" srcId="{AA1DC876-C380-4492-BF53-C51C95A9562F}" destId="{653242B3-7622-4BF4-B658-D17F30F64897}" srcOrd="2" destOrd="0" presId="urn:microsoft.com/office/officeart/2005/8/layout/vList4"/>
    <dgm:cxn modelId="{04AC0795-9FA2-4123-8059-35199EF51872}" type="presParOf" srcId="{653242B3-7622-4BF4-B658-D17F30F64897}" destId="{3FC00097-9154-4C1E-B7C4-725AFBDFAF62}" srcOrd="0" destOrd="0" presId="urn:microsoft.com/office/officeart/2005/8/layout/vList4"/>
    <dgm:cxn modelId="{AD6797EC-2936-4971-B42A-37BECDC49429}" type="presParOf" srcId="{653242B3-7622-4BF4-B658-D17F30F64897}" destId="{78C83A03-E878-4CD2-AD4B-BFDACDE74CCA}" srcOrd="1" destOrd="0" presId="urn:microsoft.com/office/officeart/2005/8/layout/vList4"/>
    <dgm:cxn modelId="{D9B2EB26-B2A2-40AD-8BC6-53FB83F04DB4}" type="presParOf" srcId="{653242B3-7622-4BF4-B658-D17F30F64897}" destId="{19D6B9F9-CE40-4A4E-BF3E-D08FE839D51A}" srcOrd="2" destOrd="0" presId="urn:microsoft.com/office/officeart/2005/8/layout/vList4"/>
    <dgm:cxn modelId="{680F2CDA-846D-442B-AD79-2C1F0267F03B}" type="presParOf" srcId="{AA1DC876-C380-4492-BF53-C51C95A9562F}" destId="{634224A4-EE34-4796-9987-BB31F1496F80}" srcOrd="3" destOrd="0" presId="urn:microsoft.com/office/officeart/2005/8/layout/vList4"/>
    <dgm:cxn modelId="{43971C84-406D-4A65-9080-037B0486ED6E}" type="presParOf" srcId="{AA1DC876-C380-4492-BF53-C51C95A9562F}" destId="{2FC3E20F-C7A4-44E1-A8C4-79874E0CFF93}" srcOrd="4" destOrd="0" presId="urn:microsoft.com/office/officeart/2005/8/layout/vList4"/>
    <dgm:cxn modelId="{FCA8758D-D784-42F4-AAC4-735F5D6BF755}" type="presParOf" srcId="{2FC3E20F-C7A4-44E1-A8C4-79874E0CFF93}" destId="{277E0788-ADC7-476B-8F21-676A00042C71}" srcOrd="0" destOrd="0" presId="urn:microsoft.com/office/officeart/2005/8/layout/vList4"/>
    <dgm:cxn modelId="{0D3A6AB2-A24A-421E-8585-D90A3FBEFDA2}" type="presParOf" srcId="{2FC3E20F-C7A4-44E1-A8C4-79874E0CFF93}" destId="{E489101E-8CF9-483E-B4C1-6F89EC2E97D2}" srcOrd="1" destOrd="0" presId="urn:microsoft.com/office/officeart/2005/8/layout/vList4"/>
    <dgm:cxn modelId="{1DB2DC65-3399-4790-B5FF-1CE781B4FE9C}" type="presParOf" srcId="{2FC3E20F-C7A4-44E1-A8C4-79874E0CFF93}" destId="{45006B66-E255-440D-9486-9297CD9B5479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A750396-3EE3-48D9-B9C5-96BC158915F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A3216D-3326-4653-A83C-A5E7D514CF74}">
      <dgm:prSet phldrT="[Текст]" custT="1"/>
      <dgm:spPr/>
      <dgm:t>
        <a:bodyPr/>
        <a:lstStyle/>
        <a:p>
          <a:r>
            <a: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Договор купли-продажи племенного молодняка сельскохозяйственных животных</a:t>
          </a:r>
          <a:endParaRPr lang="ru-RU" sz="2000" dirty="0">
            <a:latin typeface="Calibri" panose="020F0502020204030204" pitchFamily="34" charset="0"/>
          </a:endParaRPr>
        </a:p>
      </dgm:t>
    </dgm:pt>
    <dgm:pt modelId="{E707E23C-FE14-4229-8989-03B3728992B1}" type="parTrans" cxnId="{D629DE3A-52D6-4DD8-B5C6-29499DD7FBE1}">
      <dgm:prSet/>
      <dgm:spPr/>
      <dgm:t>
        <a:bodyPr/>
        <a:lstStyle/>
        <a:p>
          <a:endParaRPr lang="ru-RU"/>
        </a:p>
      </dgm:t>
    </dgm:pt>
    <dgm:pt modelId="{9E842111-448F-4CE0-9F48-5BBE71210A28}" type="sibTrans" cxnId="{D629DE3A-52D6-4DD8-B5C6-29499DD7FBE1}">
      <dgm:prSet/>
      <dgm:spPr/>
      <dgm:t>
        <a:bodyPr/>
        <a:lstStyle/>
        <a:p>
          <a:endParaRPr lang="ru-RU"/>
        </a:p>
      </dgm:t>
    </dgm:pt>
    <dgm:pt modelId="{00E5D502-48B9-4EAE-936F-36A9ED0FE794}">
      <dgm:prSet phldrT="[Текст]" custT="1"/>
      <dgm:spPr/>
      <dgm:t>
        <a:bodyPr/>
        <a:lstStyle/>
        <a:p>
          <a:r>
            <a:rPr lang="ru-RU" sz="20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Платежное поручение об оплате за племенной молодняк сельскохозяйственных животных</a:t>
          </a:r>
          <a:endParaRPr lang="ru-RU" sz="2000" dirty="0">
            <a:latin typeface="Calibri" panose="020F0502020204030204" pitchFamily="34" charset="0"/>
          </a:endParaRPr>
        </a:p>
      </dgm:t>
    </dgm:pt>
    <dgm:pt modelId="{9F17D0A1-41FB-44B4-8362-C139E851D546}" type="parTrans" cxnId="{881B79B7-30E6-423D-8A65-D088849627C7}">
      <dgm:prSet/>
      <dgm:spPr/>
      <dgm:t>
        <a:bodyPr/>
        <a:lstStyle/>
        <a:p>
          <a:endParaRPr lang="ru-RU"/>
        </a:p>
      </dgm:t>
    </dgm:pt>
    <dgm:pt modelId="{D2A62D06-D11D-4E3E-A644-2027355F38C6}" type="sibTrans" cxnId="{881B79B7-30E6-423D-8A65-D088849627C7}">
      <dgm:prSet/>
      <dgm:spPr/>
      <dgm:t>
        <a:bodyPr/>
        <a:lstStyle/>
        <a:p>
          <a:endParaRPr lang="ru-RU"/>
        </a:p>
      </dgm:t>
    </dgm:pt>
    <dgm:pt modelId="{29F178BF-866D-4163-A0EC-897787BBCBB3}">
      <dgm:prSet phldrT="[Текст]" custT="1"/>
      <dgm:spPr/>
      <dgm:t>
        <a:bodyPr/>
        <a:lstStyle/>
        <a:p>
          <a:r>
            <a:rPr lang="ru-RU" sz="2000" dirty="0" smtClean="0">
              <a:latin typeface="Calibri" panose="020F0502020204030204" pitchFamily="34" charset="0"/>
            </a:rPr>
            <a:t>Акт приема-передачи племенного молодняка сельскохозяйственных животных</a:t>
          </a:r>
          <a:endParaRPr lang="ru-RU" sz="2000" dirty="0">
            <a:latin typeface="Calibri" panose="020F0502020204030204" pitchFamily="34" charset="0"/>
          </a:endParaRPr>
        </a:p>
      </dgm:t>
    </dgm:pt>
    <dgm:pt modelId="{04998E04-D0B6-44A3-A73D-A169DADB9E0F}" type="parTrans" cxnId="{29FED1C3-0BAA-4727-986E-E5950E9BB26B}">
      <dgm:prSet/>
      <dgm:spPr/>
      <dgm:t>
        <a:bodyPr/>
        <a:lstStyle/>
        <a:p>
          <a:endParaRPr lang="ru-RU"/>
        </a:p>
      </dgm:t>
    </dgm:pt>
    <dgm:pt modelId="{D9BE0D1C-CF9C-4F7D-A6CB-676DA452070E}" type="sibTrans" cxnId="{29FED1C3-0BAA-4727-986E-E5950E9BB26B}">
      <dgm:prSet/>
      <dgm:spPr/>
      <dgm:t>
        <a:bodyPr/>
        <a:lstStyle/>
        <a:p>
          <a:endParaRPr lang="ru-RU"/>
        </a:p>
      </dgm:t>
    </dgm:pt>
    <dgm:pt modelId="{92470B41-6DBB-4D4E-B9C5-D5C1B9B713B4}">
      <dgm:prSet custT="1"/>
      <dgm:spPr/>
      <dgm:t>
        <a:bodyPr/>
        <a:lstStyle/>
        <a:p>
          <a:r>
            <a:rPr lang="ru-RU" sz="1600" dirty="0" smtClean="0"/>
            <a:t>Договор (договора) купли-продажи шерсти с перерабатывающей организацией, зарегистрированной на территории Российской Федерации</a:t>
          </a:r>
          <a:endParaRPr lang="ru-RU" sz="1600" dirty="0"/>
        </a:p>
      </dgm:t>
    </dgm:pt>
    <dgm:pt modelId="{4F58BFBE-5382-4A56-A35D-C621D084ED25}" type="parTrans" cxnId="{AD154838-CEE0-483B-A58F-B8D8FC9063AA}">
      <dgm:prSet/>
      <dgm:spPr/>
      <dgm:t>
        <a:bodyPr/>
        <a:lstStyle/>
        <a:p>
          <a:endParaRPr lang="ru-RU"/>
        </a:p>
      </dgm:t>
    </dgm:pt>
    <dgm:pt modelId="{1DC08A1D-9EB5-4F4F-864C-A413ABBA76AB}" type="sibTrans" cxnId="{AD154838-CEE0-483B-A58F-B8D8FC9063AA}">
      <dgm:prSet/>
      <dgm:spPr/>
      <dgm:t>
        <a:bodyPr/>
        <a:lstStyle/>
        <a:p>
          <a:endParaRPr lang="ru-RU"/>
        </a:p>
      </dgm:t>
    </dgm:pt>
    <dgm:pt modelId="{EAACE6FF-0B82-4DEA-8C3A-9D4C250935AF}">
      <dgm:prSet custT="1"/>
      <dgm:spPr/>
      <dgm:t>
        <a:bodyPr/>
        <a:lstStyle/>
        <a:p>
          <a:r>
            <a:rPr lang="ru-RU" sz="1600" dirty="0" smtClean="0"/>
            <a:t>Документ, выданный аккредитованной лабораторией, подтверждающий соответствие качества шерсти установленным стандартам;</a:t>
          </a:r>
          <a:endParaRPr lang="ru-RU" sz="1600" dirty="0"/>
        </a:p>
      </dgm:t>
    </dgm:pt>
    <dgm:pt modelId="{61E01362-FFFC-4F7D-957B-5D3491CA9075}" type="parTrans" cxnId="{31F355FD-D0DE-4876-A642-76813BBAA182}">
      <dgm:prSet/>
      <dgm:spPr/>
      <dgm:t>
        <a:bodyPr/>
        <a:lstStyle/>
        <a:p>
          <a:endParaRPr lang="ru-RU"/>
        </a:p>
      </dgm:t>
    </dgm:pt>
    <dgm:pt modelId="{E634ECB5-A72D-4CC9-9B36-7EBFC1DC05C5}" type="sibTrans" cxnId="{31F355FD-D0DE-4876-A642-76813BBAA182}">
      <dgm:prSet/>
      <dgm:spPr/>
      <dgm:t>
        <a:bodyPr/>
        <a:lstStyle/>
        <a:p>
          <a:endParaRPr lang="ru-RU"/>
        </a:p>
      </dgm:t>
    </dgm:pt>
    <dgm:pt modelId="{729D83BC-5635-4AEA-8557-1252CA19CC03}">
      <dgm:prSet custT="1"/>
      <dgm:spPr/>
      <dgm:t>
        <a:bodyPr/>
        <a:lstStyle/>
        <a:p>
          <a:r>
            <a:rPr lang="ru-RU" sz="1600" dirty="0" smtClean="0"/>
            <a:t>Документы, подтверждающие факт реализации шерсти</a:t>
          </a:r>
          <a:endParaRPr lang="ru-RU" sz="1600" dirty="0"/>
        </a:p>
      </dgm:t>
    </dgm:pt>
    <dgm:pt modelId="{A02160E4-8DFB-45F2-A0D2-92DFA6288E1C}" type="parTrans" cxnId="{3FB1413F-BBA3-4CF4-8BBF-849F345C5D7A}">
      <dgm:prSet/>
      <dgm:spPr/>
      <dgm:t>
        <a:bodyPr/>
        <a:lstStyle/>
        <a:p>
          <a:endParaRPr lang="ru-RU"/>
        </a:p>
      </dgm:t>
    </dgm:pt>
    <dgm:pt modelId="{C2F8BC6D-E7F6-492D-A7E4-E4F24FFFE76C}" type="sibTrans" cxnId="{3FB1413F-BBA3-4CF4-8BBF-849F345C5D7A}">
      <dgm:prSet/>
      <dgm:spPr/>
      <dgm:t>
        <a:bodyPr/>
        <a:lstStyle/>
        <a:p>
          <a:endParaRPr lang="ru-RU"/>
        </a:p>
      </dgm:t>
    </dgm:pt>
    <dgm:pt modelId="{AA1DC876-C380-4492-BF53-C51C95A9562F}" type="pres">
      <dgm:prSet presAssocID="{3A750396-3EE3-48D9-B9C5-96BC158915F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11786D-58F7-4ADF-9F96-31B02B2D5E97}" type="pres">
      <dgm:prSet presAssocID="{44A3216D-3326-4653-A83C-A5E7D514CF74}" presName="comp" presStyleCnt="0"/>
      <dgm:spPr/>
    </dgm:pt>
    <dgm:pt modelId="{4C395E68-75C0-4B4F-828E-0B1A26CE219D}" type="pres">
      <dgm:prSet presAssocID="{44A3216D-3326-4653-A83C-A5E7D514CF74}" presName="box" presStyleLbl="node1" presStyleIdx="0" presStyleCnt="2" custLinFactY="6108" custLinFactNeighborY="100000"/>
      <dgm:spPr/>
      <dgm:t>
        <a:bodyPr/>
        <a:lstStyle/>
        <a:p>
          <a:endParaRPr lang="ru-RU"/>
        </a:p>
      </dgm:t>
    </dgm:pt>
    <dgm:pt modelId="{0B6AA670-FA19-453A-8DC9-E793B9725B1D}" type="pres">
      <dgm:prSet presAssocID="{44A3216D-3326-4653-A83C-A5E7D514CF74}" presName="img" presStyleLbl="fgImgPlace1" presStyleIdx="0" presStyleCnt="2" custScaleX="84727" custScaleY="90536" custLinFactY="27926" custLinFactNeighborX="-4317" custLinFactNeighborY="10000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58784266-F2B6-4D82-89ED-3DD703B354F3}" type="pres">
      <dgm:prSet presAssocID="{44A3216D-3326-4653-A83C-A5E7D514CF74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AE4D3C-3F6A-4D78-AC6F-A23457BD2F29}" type="pres">
      <dgm:prSet presAssocID="{9E842111-448F-4CE0-9F48-5BBE71210A28}" presName="spacer" presStyleCnt="0"/>
      <dgm:spPr/>
    </dgm:pt>
    <dgm:pt modelId="{85DF942E-D6F1-4FAB-8AA8-D8BBA5CD68EF}" type="pres">
      <dgm:prSet presAssocID="{92470B41-6DBB-4D4E-B9C5-D5C1B9B713B4}" presName="comp" presStyleCnt="0"/>
      <dgm:spPr/>
    </dgm:pt>
    <dgm:pt modelId="{61119288-990B-4C41-AD29-7F953A490E01}" type="pres">
      <dgm:prSet presAssocID="{92470B41-6DBB-4D4E-B9C5-D5C1B9B713B4}" presName="box" presStyleLbl="node1" presStyleIdx="1" presStyleCnt="2" custLinFactY="-10895" custLinFactNeighborY="-100000"/>
      <dgm:spPr/>
      <dgm:t>
        <a:bodyPr/>
        <a:lstStyle/>
        <a:p>
          <a:endParaRPr lang="ru-RU"/>
        </a:p>
      </dgm:t>
    </dgm:pt>
    <dgm:pt modelId="{56B5BD90-2DC9-4D4C-AE8A-85CDFD6B5035}" type="pres">
      <dgm:prSet presAssocID="{92470B41-6DBB-4D4E-B9C5-D5C1B9B713B4}" presName="img" presStyleLbl="fgImgPlace1" presStyleIdx="1" presStyleCnt="2" custLinFactY="-44894" custLinFactNeighborX="-2393" custLinFactNeighborY="-100000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E90478C7-FA61-4F9D-A11D-D0D6B183B0B9}" type="pres">
      <dgm:prSet presAssocID="{92470B41-6DBB-4D4E-B9C5-D5C1B9B713B4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29DE3A-52D6-4DD8-B5C6-29499DD7FBE1}" srcId="{3A750396-3EE3-48D9-B9C5-96BC158915F8}" destId="{44A3216D-3326-4653-A83C-A5E7D514CF74}" srcOrd="0" destOrd="0" parTransId="{E707E23C-FE14-4229-8989-03B3728992B1}" sibTransId="{9E842111-448F-4CE0-9F48-5BBE71210A28}"/>
    <dgm:cxn modelId="{3FB1413F-BBA3-4CF4-8BBF-849F345C5D7A}" srcId="{92470B41-6DBB-4D4E-B9C5-D5C1B9B713B4}" destId="{729D83BC-5635-4AEA-8557-1252CA19CC03}" srcOrd="1" destOrd="0" parTransId="{A02160E4-8DFB-45F2-A0D2-92DFA6288E1C}" sibTransId="{C2F8BC6D-E7F6-492D-A7E4-E4F24FFFE76C}"/>
    <dgm:cxn modelId="{6BF6FE89-386A-4576-AC2D-8A09FF25332E}" type="presOf" srcId="{EAACE6FF-0B82-4DEA-8C3A-9D4C250935AF}" destId="{E90478C7-FA61-4F9D-A11D-D0D6B183B0B9}" srcOrd="1" destOrd="1" presId="urn:microsoft.com/office/officeart/2005/8/layout/vList4"/>
    <dgm:cxn modelId="{31F355FD-D0DE-4876-A642-76813BBAA182}" srcId="{92470B41-6DBB-4D4E-B9C5-D5C1B9B713B4}" destId="{EAACE6FF-0B82-4DEA-8C3A-9D4C250935AF}" srcOrd="0" destOrd="0" parTransId="{61E01362-FFFC-4F7D-957B-5D3491CA9075}" sibTransId="{E634ECB5-A72D-4CC9-9B36-7EBFC1DC05C5}"/>
    <dgm:cxn modelId="{6598B190-35D8-40FA-BB82-37C3D7955768}" type="presOf" srcId="{00E5D502-48B9-4EAE-936F-36A9ED0FE794}" destId="{4C395E68-75C0-4B4F-828E-0B1A26CE219D}" srcOrd="0" destOrd="1" presId="urn:microsoft.com/office/officeart/2005/8/layout/vList4"/>
    <dgm:cxn modelId="{42AFFA5A-B805-4AE1-BD79-9D060FA4B68D}" type="presOf" srcId="{44A3216D-3326-4653-A83C-A5E7D514CF74}" destId="{58784266-F2B6-4D82-89ED-3DD703B354F3}" srcOrd="1" destOrd="0" presId="urn:microsoft.com/office/officeart/2005/8/layout/vList4"/>
    <dgm:cxn modelId="{49E5EE24-8C79-4B41-8E29-23434F06B5D5}" type="presOf" srcId="{00E5D502-48B9-4EAE-936F-36A9ED0FE794}" destId="{58784266-F2B6-4D82-89ED-3DD703B354F3}" srcOrd="1" destOrd="1" presId="urn:microsoft.com/office/officeart/2005/8/layout/vList4"/>
    <dgm:cxn modelId="{CDB2C96E-CCCC-4BAA-BA1F-6BF37E4544A1}" type="presOf" srcId="{EAACE6FF-0B82-4DEA-8C3A-9D4C250935AF}" destId="{61119288-990B-4C41-AD29-7F953A490E01}" srcOrd="0" destOrd="1" presId="urn:microsoft.com/office/officeart/2005/8/layout/vList4"/>
    <dgm:cxn modelId="{FA0C28D3-EBB0-471F-A164-3937DDD67C12}" type="presOf" srcId="{729D83BC-5635-4AEA-8557-1252CA19CC03}" destId="{E90478C7-FA61-4F9D-A11D-D0D6B183B0B9}" srcOrd="1" destOrd="2" presId="urn:microsoft.com/office/officeart/2005/8/layout/vList4"/>
    <dgm:cxn modelId="{4BF73DC0-9EB7-43E0-98EC-46C655FB7324}" type="presOf" srcId="{729D83BC-5635-4AEA-8557-1252CA19CC03}" destId="{61119288-990B-4C41-AD29-7F953A490E01}" srcOrd="0" destOrd="2" presId="urn:microsoft.com/office/officeart/2005/8/layout/vList4"/>
    <dgm:cxn modelId="{71E60C7A-3C5B-4ADF-9697-DECB1126E51B}" type="presOf" srcId="{3A750396-3EE3-48D9-B9C5-96BC158915F8}" destId="{AA1DC876-C380-4492-BF53-C51C95A9562F}" srcOrd="0" destOrd="0" presId="urn:microsoft.com/office/officeart/2005/8/layout/vList4"/>
    <dgm:cxn modelId="{FEEA8768-BAF6-4A36-8E12-551246970CAF}" type="presOf" srcId="{44A3216D-3326-4653-A83C-A5E7D514CF74}" destId="{4C395E68-75C0-4B4F-828E-0B1A26CE219D}" srcOrd="0" destOrd="0" presId="urn:microsoft.com/office/officeart/2005/8/layout/vList4"/>
    <dgm:cxn modelId="{AD154838-CEE0-483B-A58F-B8D8FC9063AA}" srcId="{3A750396-3EE3-48D9-B9C5-96BC158915F8}" destId="{92470B41-6DBB-4D4E-B9C5-D5C1B9B713B4}" srcOrd="1" destOrd="0" parTransId="{4F58BFBE-5382-4A56-A35D-C621D084ED25}" sibTransId="{1DC08A1D-9EB5-4F4F-864C-A413ABBA76AB}"/>
    <dgm:cxn modelId="{9A689D02-8D3F-49AD-96C2-3BF1CAE9827D}" type="presOf" srcId="{29F178BF-866D-4163-A0EC-897787BBCBB3}" destId="{4C395E68-75C0-4B4F-828E-0B1A26CE219D}" srcOrd="0" destOrd="2" presId="urn:microsoft.com/office/officeart/2005/8/layout/vList4"/>
    <dgm:cxn modelId="{B6D80A58-4022-4EF1-9716-064F536966DA}" type="presOf" srcId="{29F178BF-866D-4163-A0EC-897787BBCBB3}" destId="{58784266-F2B6-4D82-89ED-3DD703B354F3}" srcOrd="1" destOrd="2" presId="urn:microsoft.com/office/officeart/2005/8/layout/vList4"/>
    <dgm:cxn modelId="{29FED1C3-0BAA-4727-986E-E5950E9BB26B}" srcId="{44A3216D-3326-4653-A83C-A5E7D514CF74}" destId="{29F178BF-866D-4163-A0EC-897787BBCBB3}" srcOrd="1" destOrd="0" parTransId="{04998E04-D0B6-44A3-A73D-A169DADB9E0F}" sibTransId="{D9BE0D1C-CF9C-4F7D-A6CB-676DA452070E}"/>
    <dgm:cxn modelId="{881B79B7-30E6-423D-8A65-D088849627C7}" srcId="{44A3216D-3326-4653-A83C-A5E7D514CF74}" destId="{00E5D502-48B9-4EAE-936F-36A9ED0FE794}" srcOrd="0" destOrd="0" parTransId="{9F17D0A1-41FB-44B4-8362-C139E851D546}" sibTransId="{D2A62D06-D11D-4E3E-A644-2027355F38C6}"/>
    <dgm:cxn modelId="{4FE3986B-25C4-4445-8ECB-BA2C0E547822}" type="presOf" srcId="{92470B41-6DBB-4D4E-B9C5-D5C1B9B713B4}" destId="{61119288-990B-4C41-AD29-7F953A490E01}" srcOrd="0" destOrd="0" presId="urn:microsoft.com/office/officeart/2005/8/layout/vList4"/>
    <dgm:cxn modelId="{A2A04FCD-9FEA-4FFA-8B09-BBCF8CA31F0C}" type="presOf" srcId="{92470B41-6DBB-4D4E-B9C5-D5C1B9B713B4}" destId="{E90478C7-FA61-4F9D-A11D-D0D6B183B0B9}" srcOrd="1" destOrd="0" presId="urn:microsoft.com/office/officeart/2005/8/layout/vList4"/>
    <dgm:cxn modelId="{0209D458-0198-4747-A732-051B446064B5}" type="presParOf" srcId="{AA1DC876-C380-4492-BF53-C51C95A9562F}" destId="{2911786D-58F7-4ADF-9F96-31B02B2D5E97}" srcOrd="0" destOrd="0" presId="urn:microsoft.com/office/officeart/2005/8/layout/vList4"/>
    <dgm:cxn modelId="{3BD171CA-AC50-4D43-A0B9-8832FC0890C4}" type="presParOf" srcId="{2911786D-58F7-4ADF-9F96-31B02B2D5E97}" destId="{4C395E68-75C0-4B4F-828E-0B1A26CE219D}" srcOrd="0" destOrd="0" presId="urn:microsoft.com/office/officeart/2005/8/layout/vList4"/>
    <dgm:cxn modelId="{17B2EFBC-BB25-4A2C-8222-E991E6364411}" type="presParOf" srcId="{2911786D-58F7-4ADF-9F96-31B02B2D5E97}" destId="{0B6AA670-FA19-453A-8DC9-E793B9725B1D}" srcOrd="1" destOrd="0" presId="urn:microsoft.com/office/officeart/2005/8/layout/vList4"/>
    <dgm:cxn modelId="{77AD1E0D-D59E-45E4-BDD2-2C6FE21DB3B5}" type="presParOf" srcId="{2911786D-58F7-4ADF-9F96-31B02B2D5E97}" destId="{58784266-F2B6-4D82-89ED-3DD703B354F3}" srcOrd="2" destOrd="0" presId="urn:microsoft.com/office/officeart/2005/8/layout/vList4"/>
    <dgm:cxn modelId="{E0570015-9BD2-4FF8-B613-47B340283C13}" type="presParOf" srcId="{AA1DC876-C380-4492-BF53-C51C95A9562F}" destId="{25AE4D3C-3F6A-4D78-AC6F-A23457BD2F29}" srcOrd="1" destOrd="0" presId="urn:microsoft.com/office/officeart/2005/8/layout/vList4"/>
    <dgm:cxn modelId="{2A35A480-882A-4620-8000-2CF956021A1A}" type="presParOf" srcId="{AA1DC876-C380-4492-BF53-C51C95A9562F}" destId="{85DF942E-D6F1-4FAB-8AA8-D8BBA5CD68EF}" srcOrd="2" destOrd="0" presId="urn:microsoft.com/office/officeart/2005/8/layout/vList4"/>
    <dgm:cxn modelId="{E8B56464-7A5F-4505-B54D-A1DBA7111CF0}" type="presParOf" srcId="{85DF942E-D6F1-4FAB-8AA8-D8BBA5CD68EF}" destId="{61119288-990B-4C41-AD29-7F953A490E01}" srcOrd="0" destOrd="0" presId="urn:microsoft.com/office/officeart/2005/8/layout/vList4"/>
    <dgm:cxn modelId="{073723B6-D7B2-4BB8-9F69-05A413F8AD49}" type="presParOf" srcId="{85DF942E-D6F1-4FAB-8AA8-D8BBA5CD68EF}" destId="{56B5BD90-2DC9-4D4C-AE8A-85CDFD6B5035}" srcOrd="1" destOrd="0" presId="urn:microsoft.com/office/officeart/2005/8/layout/vList4"/>
    <dgm:cxn modelId="{49FF5468-01E9-4DC5-8E09-CCD8DBBEFBA6}" type="presParOf" srcId="{85DF942E-D6F1-4FAB-8AA8-D8BBA5CD68EF}" destId="{E90478C7-FA61-4F9D-A11D-D0D6B183B0B9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55C301-0EEE-4108-8BC1-D9671D6EF6FA}">
      <dgm:prSet phldrT="[Текст]"/>
      <dgm:spPr/>
      <dgm:t>
        <a:bodyPr/>
        <a:lstStyle/>
        <a:p>
          <a:r>
            <a:rPr lang="ru-RU" dirty="0" smtClean="0"/>
            <a:t>НА ЧТО?</a:t>
          </a:r>
          <a:endParaRPr lang="ru-RU" dirty="0"/>
        </a:p>
      </dgm:t>
    </dgm:pt>
    <dgm:pt modelId="{54E926D7-58DA-4FF4-B800-4D30341E657C}" type="parTrans" cxnId="{1F8D3E4E-9E11-4672-A1AC-596B4DE976C8}">
      <dgm:prSet/>
      <dgm:spPr/>
      <dgm:t>
        <a:bodyPr/>
        <a:lstStyle/>
        <a:p>
          <a:endParaRPr lang="ru-RU"/>
        </a:p>
      </dgm:t>
    </dgm:pt>
    <dgm:pt modelId="{D1E35B9D-BE3A-4D6B-A1CF-D55758021600}" type="sibTrans" cxnId="{1F8D3E4E-9E11-4672-A1AC-596B4DE976C8}">
      <dgm:prSet/>
      <dgm:spPr/>
      <dgm:t>
        <a:bodyPr/>
        <a:lstStyle/>
        <a:p>
          <a:endParaRPr lang="ru-RU"/>
        </a:p>
      </dgm:t>
    </dgm:pt>
    <dgm:pt modelId="{74C45BF6-9783-4269-8AC1-C0AD8652D29B}">
      <dgm:prSet/>
      <dgm:spPr/>
      <dgm:t>
        <a:bodyPr/>
        <a:lstStyle/>
        <a:p>
          <a:r>
            <a:rPr lang="ru-RU" dirty="0" smtClean="0"/>
            <a:t>Разработку проектной документации для строительства или реконструкции производственных и складских зданий</a:t>
          </a:r>
          <a:endParaRPr lang="ru-RU" dirty="0"/>
        </a:p>
      </dgm:t>
    </dgm:pt>
    <dgm:pt modelId="{B9953044-DE6B-4864-830B-CC151FEDB1E1}" type="parTrans" cxnId="{4FD132AB-774A-43B1-A495-77E682AD0E79}">
      <dgm:prSet/>
      <dgm:spPr/>
      <dgm:t>
        <a:bodyPr/>
        <a:lstStyle/>
        <a:p>
          <a:endParaRPr lang="ru-RU"/>
        </a:p>
      </dgm:t>
    </dgm:pt>
    <dgm:pt modelId="{019E3FAD-D330-48C7-B037-4FDD9CD27D17}" type="sibTrans" cxnId="{4FD132AB-774A-43B1-A495-77E682AD0E79}">
      <dgm:prSet/>
      <dgm:spPr/>
      <dgm:t>
        <a:bodyPr/>
        <a:lstStyle/>
        <a:p>
          <a:endParaRPr lang="ru-RU"/>
        </a:p>
      </dgm:t>
    </dgm:pt>
    <dgm:pt modelId="{C9C39D25-5083-467C-A657-45D15BBA0CA1}">
      <dgm:prSet/>
      <dgm:spPr/>
      <dgm:t>
        <a:bodyPr/>
        <a:lstStyle/>
        <a:p>
          <a:r>
            <a:rPr lang="ru-RU" dirty="0" smtClean="0"/>
            <a:t>Строительство, ремонт и переустройство производственных и складских зданий, помещений, пристроек, инженерных сетей, заграждений и сооружений, необходимых для производства, хранения и переработки сельскохозяйственной продукции, а также на их регистрацию;</a:t>
          </a:r>
          <a:endParaRPr lang="ru-RU" dirty="0"/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A1573932-D39D-416A-9B46-36CA1733E0C7}">
      <dgm:prSet/>
      <dgm:spPr/>
      <dgm:t>
        <a:bodyPr/>
        <a:lstStyle/>
        <a:p>
          <a:r>
            <a:rPr lang="ru-RU" dirty="0" smtClean="0"/>
            <a:t>Подключение производственных и складских зданий, помещений, пристроек и сооружений, необходимых для производства, хранения и переработки сельскохозяйственной продукции</a:t>
          </a:r>
          <a:endParaRPr lang="ru-RU" dirty="0"/>
        </a:p>
      </dgm:t>
    </dgm:pt>
    <dgm:pt modelId="{D19B2E08-3BEC-4CD1-B480-BA950141AFE9}" type="parTrans" cxnId="{CC42845A-7BFD-4308-B096-7BCD52A83D94}">
      <dgm:prSet/>
      <dgm:spPr/>
      <dgm:t>
        <a:bodyPr/>
        <a:lstStyle/>
        <a:p>
          <a:endParaRPr lang="ru-RU"/>
        </a:p>
      </dgm:t>
    </dgm:pt>
    <dgm:pt modelId="{B5176548-322C-4FB8-8924-E33962C11661}" type="sibTrans" cxnId="{CC42845A-7BFD-4308-B096-7BCD52A83D94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7DCFEEB-F656-495D-B499-E85D98F73A79}" type="pres">
      <dgm:prSet presAssocID="{CD55C301-0EEE-4108-8BC1-D9671D6EF6FA}" presName="root" presStyleCnt="0">
        <dgm:presLayoutVars>
          <dgm:chMax/>
          <dgm:chPref val="4"/>
        </dgm:presLayoutVars>
      </dgm:prSet>
      <dgm:spPr/>
    </dgm:pt>
    <dgm:pt modelId="{D318DAD8-F938-4EB4-9A82-ADBEF2BF9A37}" type="pres">
      <dgm:prSet presAssocID="{CD55C301-0EEE-4108-8BC1-D9671D6EF6FA}" presName="rootComposite" presStyleCnt="0">
        <dgm:presLayoutVars/>
      </dgm:prSet>
      <dgm:spPr/>
    </dgm:pt>
    <dgm:pt modelId="{9703915D-707D-4E0E-8F8D-5FC3C5673270}" type="pres">
      <dgm:prSet presAssocID="{CD55C301-0EEE-4108-8BC1-D9671D6EF6FA}" presName="rootText" presStyleLbl="node0" presStyleIdx="0" presStyleCnt="1" custScaleY="52922" custLinFactNeighborX="-1612" custLinFactNeighborY="-68533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9897AF-4491-4FA6-A335-CADE5A606F86}" type="pres">
      <dgm:prSet presAssocID="{CD55C301-0EEE-4108-8BC1-D9671D6EF6FA}" presName="childShape" presStyleCnt="0">
        <dgm:presLayoutVars>
          <dgm:chMax val="0"/>
          <dgm:chPref val="0"/>
        </dgm:presLayoutVars>
      </dgm:prSet>
      <dgm:spPr/>
    </dgm:pt>
    <dgm:pt modelId="{5119CFAF-E83C-4A73-9C96-037844DE7A76}" type="pres">
      <dgm:prSet presAssocID="{C9C39D25-5083-467C-A657-45D15BBA0CA1}" presName="childComposite" presStyleCnt="0">
        <dgm:presLayoutVars>
          <dgm:chMax val="0"/>
          <dgm:chPref val="0"/>
        </dgm:presLayoutVars>
      </dgm:prSet>
      <dgm:spPr/>
    </dgm:pt>
    <dgm:pt modelId="{64FA6E60-ADB3-4336-A9FD-3B2B1D61E983}" type="pres">
      <dgm:prSet presAssocID="{C9C39D25-5083-467C-A657-45D15BBA0CA1}" presName="Image" presStyleLbl="nod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09B8F53-16C0-4D84-B483-E234330BFA99}" type="pres">
      <dgm:prSet presAssocID="{C9C39D25-5083-467C-A657-45D15BBA0CA1}" presName="childText" presStyleLbl="lnNode1" presStyleIdx="0" presStyleCnt="3" custScaleY="1301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24819-E219-4C98-95EE-6634BF0B3B04}" type="pres">
      <dgm:prSet presAssocID="{74C45BF6-9783-4269-8AC1-C0AD8652D29B}" presName="childComposite" presStyleCnt="0">
        <dgm:presLayoutVars>
          <dgm:chMax val="0"/>
          <dgm:chPref val="0"/>
        </dgm:presLayoutVars>
      </dgm:prSet>
      <dgm:spPr/>
    </dgm:pt>
    <dgm:pt modelId="{BD85ADBD-4F49-4838-B95C-A9B9A2C19341}" type="pres">
      <dgm:prSet presAssocID="{74C45BF6-9783-4269-8AC1-C0AD8652D29B}" presName="Image" presStyleLbl="nod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5777913-768B-44A5-B7AB-00981F2047C2}" type="pres">
      <dgm:prSet presAssocID="{74C45BF6-9783-4269-8AC1-C0AD8652D29B}" presName="childText" presStyleLbl="lnNode1" presStyleIdx="1" presStyleCnt="3" custScaleY="681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A0BAF1-0AD9-4196-BBB6-34D0FDCFD93B}" type="pres">
      <dgm:prSet presAssocID="{A1573932-D39D-416A-9B46-36CA1733E0C7}" presName="childComposite" presStyleCnt="0">
        <dgm:presLayoutVars>
          <dgm:chMax val="0"/>
          <dgm:chPref val="0"/>
        </dgm:presLayoutVars>
      </dgm:prSet>
      <dgm:spPr/>
    </dgm:pt>
    <dgm:pt modelId="{26568DF1-572B-42F8-A70A-87EB0C66B115}" type="pres">
      <dgm:prSet presAssocID="{A1573932-D39D-416A-9B46-36CA1733E0C7}" presName="Image" presStyleLbl="node1" presStyleIdx="2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A4543B5-E4A9-4165-A603-A85E8D2F1E64}" type="pres">
      <dgm:prSet presAssocID="{A1573932-D39D-416A-9B46-36CA1733E0C7}" presName="childText" presStyleLbl="l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8D3E4E-9E11-4672-A1AC-596B4DE976C8}" srcId="{627CFC4A-F1D1-4049-A3E8-3A2627270812}" destId="{CD55C301-0EEE-4108-8BC1-D9671D6EF6FA}" srcOrd="0" destOrd="0" parTransId="{54E926D7-58DA-4FF4-B800-4D30341E657C}" sibTransId="{D1E35B9D-BE3A-4D6B-A1CF-D55758021600}"/>
    <dgm:cxn modelId="{DCC71C28-2B96-4AEF-91B4-8E4D3E4B27FE}" type="presOf" srcId="{74C45BF6-9783-4269-8AC1-C0AD8652D29B}" destId="{95777913-768B-44A5-B7AB-00981F2047C2}" srcOrd="0" destOrd="0" presId="urn:microsoft.com/office/officeart/2008/layout/PictureAccentList"/>
    <dgm:cxn modelId="{CC42845A-7BFD-4308-B096-7BCD52A83D94}" srcId="{CD55C301-0EEE-4108-8BC1-D9671D6EF6FA}" destId="{A1573932-D39D-416A-9B46-36CA1733E0C7}" srcOrd="2" destOrd="0" parTransId="{D19B2E08-3BEC-4CD1-B480-BA950141AFE9}" sibTransId="{B5176548-322C-4FB8-8924-E33962C11661}"/>
    <dgm:cxn modelId="{4FD132AB-774A-43B1-A495-77E682AD0E79}" srcId="{CD55C301-0EEE-4108-8BC1-D9671D6EF6FA}" destId="{74C45BF6-9783-4269-8AC1-C0AD8652D29B}" srcOrd="1" destOrd="0" parTransId="{B9953044-DE6B-4864-830B-CC151FEDB1E1}" sibTransId="{019E3FAD-D330-48C7-B037-4FDD9CD27D17}"/>
    <dgm:cxn modelId="{307CE012-37AE-47D4-A3FC-70F4EA85CCAC}" srcId="{CD55C301-0EEE-4108-8BC1-D9671D6EF6FA}" destId="{C9C39D25-5083-467C-A657-45D15BBA0CA1}" srcOrd="0" destOrd="0" parTransId="{7FB97EED-BF0B-48C3-B2AC-0742379BC0E3}" sibTransId="{99BD0489-71F0-4F84-8A2D-7E96FC35D6ED}"/>
    <dgm:cxn modelId="{D2352FA5-360D-48CF-8255-4EC6B115F374}" type="presOf" srcId="{CD55C301-0EEE-4108-8BC1-D9671D6EF6FA}" destId="{9703915D-707D-4E0E-8F8D-5FC3C5673270}" srcOrd="0" destOrd="0" presId="urn:microsoft.com/office/officeart/2008/layout/PictureAccentList"/>
    <dgm:cxn modelId="{B7CD1E54-2592-4F09-BEA5-CEA27AAE70EB}" type="presOf" srcId="{C9C39D25-5083-467C-A657-45D15BBA0CA1}" destId="{D09B8F53-16C0-4D84-B483-E234330BFA99}" srcOrd="0" destOrd="0" presId="urn:microsoft.com/office/officeart/2008/layout/PictureAccentList"/>
    <dgm:cxn modelId="{05B7540C-09EB-46B9-88A6-EAB821C938A5}" type="presOf" srcId="{627CFC4A-F1D1-4049-A3E8-3A2627270812}" destId="{5FCDC374-DA2B-44EB-8CBD-E25602E2923D}" srcOrd="0" destOrd="0" presId="urn:microsoft.com/office/officeart/2008/layout/PictureAccentList"/>
    <dgm:cxn modelId="{9EB38BE2-719C-4811-BAE5-7C5D2B556030}" type="presOf" srcId="{A1573932-D39D-416A-9B46-36CA1733E0C7}" destId="{0A4543B5-E4A9-4165-A603-A85E8D2F1E64}" srcOrd="0" destOrd="0" presId="urn:microsoft.com/office/officeart/2008/layout/PictureAccentList"/>
    <dgm:cxn modelId="{44584DCA-CA39-4766-9EA0-0C9D57FF0E4D}" type="presParOf" srcId="{5FCDC374-DA2B-44EB-8CBD-E25602E2923D}" destId="{37DCFEEB-F656-495D-B499-E85D98F73A79}" srcOrd="0" destOrd="0" presId="urn:microsoft.com/office/officeart/2008/layout/PictureAccentList"/>
    <dgm:cxn modelId="{A67BF5E6-6F38-4F4F-8D91-77880F27B678}" type="presParOf" srcId="{37DCFEEB-F656-495D-B499-E85D98F73A79}" destId="{D318DAD8-F938-4EB4-9A82-ADBEF2BF9A37}" srcOrd="0" destOrd="0" presId="urn:microsoft.com/office/officeart/2008/layout/PictureAccentList"/>
    <dgm:cxn modelId="{0609BAB0-26B7-459D-AC5E-142DD92AD71F}" type="presParOf" srcId="{D318DAD8-F938-4EB4-9A82-ADBEF2BF9A37}" destId="{9703915D-707D-4E0E-8F8D-5FC3C5673270}" srcOrd="0" destOrd="0" presId="urn:microsoft.com/office/officeart/2008/layout/PictureAccentList"/>
    <dgm:cxn modelId="{0637B861-5BFC-4A20-9013-D7363904B49A}" type="presParOf" srcId="{37DCFEEB-F656-495D-B499-E85D98F73A79}" destId="{839897AF-4491-4FA6-A335-CADE5A606F86}" srcOrd="1" destOrd="0" presId="urn:microsoft.com/office/officeart/2008/layout/PictureAccentList"/>
    <dgm:cxn modelId="{3A09277A-FC37-49DF-BA41-F1F44EAC5F9E}" type="presParOf" srcId="{839897AF-4491-4FA6-A335-CADE5A606F86}" destId="{5119CFAF-E83C-4A73-9C96-037844DE7A76}" srcOrd="0" destOrd="0" presId="urn:microsoft.com/office/officeart/2008/layout/PictureAccentList"/>
    <dgm:cxn modelId="{B796DF01-70C1-4F3E-AAC3-C4CC91CEF06C}" type="presParOf" srcId="{5119CFAF-E83C-4A73-9C96-037844DE7A76}" destId="{64FA6E60-ADB3-4336-A9FD-3B2B1D61E983}" srcOrd="0" destOrd="0" presId="urn:microsoft.com/office/officeart/2008/layout/PictureAccentList"/>
    <dgm:cxn modelId="{CE7C6F5A-DC8B-4C63-A544-68717F12237C}" type="presParOf" srcId="{5119CFAF-E83C-4A73-9C96-037844DE7A76}" destId="{D09B8F53-16C0-4D84-B483-E234330BFA99}" srcOrd="1" destOrd="0" presId="urn:microsoft.com/office/officeart/2008/layout/PictureAccentList"/>
    <dgm:cxn modelId="{7C12B81B-8A45-4BD8-BD96-AD1E00EEE568}" type="presParOf" srcId="{839897AF-4491-4FA6-A335-CADE5A606F86}" destId="{1ED24819-E219-4C98-95EE-6634BF0B3B04}" srcOrd="1" destOrd="0" presId="urn:microsoft.com/office/officeart/2008/layout/PictureAccentList"/>
    <dgm:cxn modelId="{6CF70537-7D4C-43EE-90E1-5C4148E3BD90}" type="presParOf" srcId="{1ED24819-E219-4C98-95EE-6634BF0B3B04}" destId="{BD85ADBD-4F49-4838-B95C-A9B9A2C19341}" srcOrd="0" destOrd="0" presId="urn:microsoft.com/office/officeart/2008/layout/PictureAccentList"/>
    <dgm:cxn modelId="{A86A00DD-A8AF-47C9-BCE7-2F505C55C8C7}" type="presParOf" srcId="{1ED24819-E219-4C98-95EE-6634BF0B3B04}" destId="{95777913-768B-44A5-B7AB-00981F2047C2}" srcOrd="1" destOrd="0" presId="urn:microsoft.com/office/officeart/2008/layout/PictureAccentList"/>
    <dgm:cxn modelId="{A4206D5D-B8B7-485E-9561-6DF08B8850BE}" type="presParOf" srcId="{839897AF-4491-4FA6-A335-CADE5A606F86}" destId="{65A0BAF1-0AD9-4196-BBB6-34D0FDCFD93B}" srcOrd="2" destOrd="0" presId="urn:microsoft.com/office/officeart/2008/layout/PictureAccentList"/>
    <dgm:cxn modelId="{5FF65638-01B0-4367-939B-E859C09BB3BF}" type="presParOf" srcId="{65A0BAF1-0AD9-4196-BBB6-34D0FDCFD93B}" destId="{26568DF1-572B-42F8-A70A-87EB0C66B115}" srcOrd="0" destOrd="0" presId="urn:microsoft.com/office/officeart/2008/layout/PictureAccentList"/>
    <dgm:cxn modelId="{900E64C1-A988-41E8-AACB-F33618D0C556}" type="presParOf" srcId="{65A0BAF1-0AD9-4196-BBB6-34D0FDCFD93B}" destId="{0A4543B5-E4A9-4165-A603-A85E8D2F1E64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55C301-0EEE-4108-8BC1-D9671D6EF6FA}">
      <dgm:prSet phldrT="[Текст]"/>
      <dgm:spPr/>
      <dgm:t>
        <a:bodyPr/>
        <a:lstStyle/>
        <a:p>
          <a:r>
            <a:rPr lang="ru-RU" dirty="0" smtClean="0"/>
            <a:t>НА ЧТО?</a:t>
          </a:r>
          <a:endParaRPr lang="ru-RU" dirty="0"/>
        </a:p>
      </dgm:t>
    </dgm:pt>
    <dgm:pt modelId="{54E926D7-58DA-4FF4-B800-4D30341E657C}" type="parTrans" cxnId="{1F8D3E4E-9E11-4672-A1AC-596B4DE976C8}">
      <dgm:prSet/>
      <dgm:spPr/>
      <dgm:t>
        <a:bodyPr/>
        <a:lstStyle/>
        <a:p>
          <a:endParaRPr lang="ru-RU"/>
        </a:p>
      </dgm:t>
    </dgm:pt>
    <dgm:pt modelId="{D1E35B9D-BE3A-4D6B-A1CF-D55758021600}" type="sibTrans" cxnId="{1F8D3E4E-9E11-4672-A1AC-596B4DE976C8}">
      <dgm:prSet/>
      <dgm:spPr/>
      <dgm:t>
        <a:bodyPr/>
        <a:lstStyle/>
        <a:p>
          <a:endParaRPr lang="ru-RU"/>
        </a:p>
      </dgm:t>
    </dgm:pt>
    <dgm:pt modelId="{74C45BF6-9783-4269-8AC1-C0AD8652D29B}">
      <dgm:prSet/>
      <dgm:spPr/>
      <dgm:t>
        <a:bodyPr/>
        <a:lstStyle/>
        <a:p>
          <a:r>
            <a:rPr lang="ru-RU" dirty="0" smtClean="0"/>
            <a:t>Приобретение рыбопосадочного материала</a:t>
          </a:r>
          <a:endParaRPr lang="ru-RU" dirty="0"/>
        </a:p>
      </dgm:t>
    </dgm:pt>
    <dgm:pt modelId="{B9953044-DE6B-4864-830B-CC151FEDB1E1}" type="parTrans" cxnId="{4FD132AB-774A-43B1-A495-77E682AD0E79}">
      <dgm:prSet/>
      <dgm:spPr/>
      <dgm:t>
        <a:bodyPr/>
        <a:lstStyle/>
        <a:p>
          <a:endParaRPr lang="ru-RU"/>
        </a:p>
      </dgm:t>
    </dgm:pt>
    <dgm:pt modelId="{019E3FAD-D330-48C7-B037-4FDD9CD27D17}" type="sibTrans" cxnId="{4FD132AB-774A-43B1-A495-77E682AD0E79}">
      <dgm:prSet/>
      <dgm:spPr/>
      <dgm:t>
        <a:bodyPr/>
        <a:lstStyle/>
        <a:p>
          <a:endParaRPr lang="ru-RU"/>
        </a:p>
      </dgm:t>
    </dgm:pt>
    <dgm:pt modelId="{C9C39D25-5083-467C-A657-45D15BBA0CA1}">
      <dgm:prSet/>
      <dgm:spPr/>
      <dgm:t>
        <a:bodyPr/>
        <a:lstStyle/>
        <a:p>
          <a:r>
            <a:rPr lang="ru-RU" dirty="0" smtClean="0"/>
            <a:t>На приобретение племенных сельскохозяйственных животных (за исключением свиней) и птицы, зарегистрированных в автоматизированной информационной системе учета;</a:t>
          </a:r>
          <a:endParaRPr lang="ru-RU" dirty="0"/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A1573932-D39D-416A-9B46-36CA1733E0C7}">
      <dgm:prSet/>
      <dgm:spPr/>
      <dgm:t>
        <a:bodyPr/>
        <a:lstStyle/>
        <a:p>
          <a:r>
            <a:rPr lang="ru-RU" dirty="0" smtClean="0"/>
            <a:t>Приобретение новой (не бывшей в использовании) сельскохозяйственной техники и навесного оборудования, грузового автомобильного транспорта, оборудования для производства и переработки сельскохозяйственной продукции.</a:t>
          </a:r>
          <a:endParaRPr lang="ru-RU" dirty="0"/>
        </a:p>
      </dgm:t>
    </dgm:pt>
    <dgm:pt modelId="{D19B2E08-3BEC-4CD1-B480-BA950141AFE9}" type="parTrans" cxnId="{CC42845A-7BFD-4308-B096-7BCD52A83D94}">
      <dgm:prSet/>
      <dgm:spPr/>
      <dgm:t>
        <a:bodyPr/>
        <a:lstStyle/>
        <a:p>
          <a:endParaRPr lang="ru-RU"/>
        </a:p>
      </dgm:t>
    </dgm:pt>
    <dgm:pt modelId="{B5176548-322C-4FB8-8924-E33962C11661}" type="sibTrans" cxnId="{CC42845A-7BFD-4308-B096-7BCD52A83D94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7DCFEEB-F656-495D-B499-E85D98F73A79}" type="pres">
      <dgm:prSet presAssocID="{CD55C301-0EEE-4108-8BC1-D9671D6EF6FA}" presName="root" presStyleCnt="0">
        <dgm:presLayoutVars>
          <dgm:chMax/>
          <dgm:chPref val="4"/>
        </dgm:presLayoutVars>
      </dgm:prSet>
      <dgm:spPr/>
    </dgm:pt>
    <dgm:pt modelId="{D318DAD8-F938-4EB4-9A82-ADBEF2BF9A37}" type="pres">
      <dgm:prSet presAssocID="{CD55C301-0EEE-4108-8BC1-D9671D6EF6FA}" presName="rootComposite" presStyleCnt="0">
        <dgm:presLayoutVars/>
      </dgm:prSet>
      <dgm:spPr/>
    </dgm:pt>
    <dgm:pt modelId="{9703915D-707D-4E0E-8F8D-5FC3C5673270}" type="pres">
      <dgm:prSet presAssocID="{CD55C301-0EEE-4108-8BC1-D9671D6EF6FA}" presName="rootText" presStyleLbl="node0" presStyleIdx="0" presStyleCnt="1" custScaleY="52922" custLinFactNeighborX="-1612" custLinFactNeighborY="-68533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9897AF-4491-4FA6-A335-CADE5A606F86}" type="pres">
      <dgm:prSet presAssocID="{CD55C301-0EEE-4108-8BC1-D9671D6EF6FA}" presName="childShape" presStyleCnt="0">
        <dgm:presLayoutVars>
          <dgm:chMax val="0"/>
          <dgm:chPref val="0"/>
        </dgm:presLayoutVars>
      </dgm:prSet>
      <dgm:spPr/>
    </dgm:pt>
    <dgm:pt modelId="{5119CFAF-E83C-4A73-9C96-037844DE7A76}" type="pres">
      <dgm:prSet presAssocID="{C9C39D25-5083-467C-A657-45D15BBA0CA1}" presName="childComposite" presStyleCnt="0">
        <dgm:presLayoutVars>
          <dgm:chMax val="0"/>
          <dgm:chPref val="0"/>
        </dgm:presLayoutVars>
      </dgm:prSet>
      <dgm:spPr/>
    </dgm:pt>
    <dgm:pt modelId="{64FA6E60-ADB3-4336-A9FD-3B2B1D61E983}" type="pres">
      <dgm:prSet presAssocID="{C9C39D25-5083-467C-A657-45D15BBA0CA1}" presName="Image" presStyleLbl="nod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09B8F53-16C0-4D84-B483-E234330BFA99}" type="pres">
      <dgm:prSet presAssocID="{C9C39D25-5083-467C-A657-45D15BBA0CA1}" presName="childText" presStyleLbl="lnNode1" presStyleIdx="0" presStyleCnt="3" custScaleY="998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24819-E219-4C98-95EE-6634BF0B3B04}" type="pres">
      <dgm:prSet presAssocID="{74C45BF6-9783-4269-8AC1-C0AD8652D29B}" presName="childComposite" presStyleCnt="0">
        <dgm:presLayoutVars>
          <dgm:chMax val="0"/>
          <dgm:chPref val="0"/>
        </dgm:presLayoutVars>
      </dgm:prSet>
      <dgm:spPr/>
    </dgm:pt>
    <dgm:pt modelId="{BD85ADBD-4F49-4838-B95C-A9B9A2C19341}" type="pres">
      <dgm:prSet presAssocID="{74C45BF6-9783-4269-8AC1-C0AD8652D29B}" presName="Image" presStyleLbl="node1" presStyleIdx="1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5777913-768B-44A5-B7AB-00981F2047C2}" type="pres">
      <dgm:prSet presAssocID="{74C45BF6-9783-4269-8AC1-C0AD8652D29B}" presName="childText" presStyleLbl="lnNode1" presStyleIdx="1" presStyleCnt="3" custScaleY="681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A0BAF1-0AD9-4196-BBB6-34D0FDCFD93B}" type="pres">
      <dgm:prSet presAssocID="{A1573932-D39D-416A-9B46-36CA1733E0C7}" presName="childComposite" presStyleCnt="0">
        <dgm:presLayoutVars>
          <dgm:chMax val="0"/>
          <dgm:chPref val="0"/>
        </dgm:presLayoutVars>
      </dgm:prSet>
      <dgm:spPr/>
    </dgm:pt>
    <dgm:pt modelId="{26568DF1-572B-42F8-A70A-87EB0C66B115}" type="pres">
      <dgm:prSet presAssocID="{A1573932-D39D-416A-9B46-36CA1733E0C7}" presName="Image" presStyleLbl="node1" presStyleIdx="2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A4543B5-E4A9-4165-A603-A85E8D2F1E64}" type="pres">
      <dgm:prSet presAssocID="{A1573932-D39D-416A-9B46-36CA1733E0C7}" presName="childText" presStyleLbl="l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8D3E4E-9E11-4672-A1AC-596B4DE976C8}" srcId="{627CFC4A-F1D1-4049-A3E8-3A2627270812}" destId="{CD55C301-0EEE-4108-8BC1-D9671D6EF6FA}" srcOrd="0" destOrd="0" parTransId="{54E926D7-58DA-4FF4-B800-4D30341E657C}" sibTransId="{D1E35B9D-BE3A-4D6B-A1CF-D55758021600}"/>
    <dgm:cxn modelId="{C4DDA78D-0A5E-4875-98AF-9D77A058FC86}" type="presOf" srcId="{74C45BF6-9783-4269-8AC1-C0AD8652D29B}" destId="{95777913-768B-44A5-B7AB-00981F2047C2}" srcOrd="0" destOrd="0" presId="urn:microsoft.com/office/officeart/2008/layout/PictureAccentList"/>
    <dgm:cxn modelId="{CC42845A-7BFD-4308-B096-7BCD52A83D94}" srcId="{CD55C301-0EEE-4108-8BC1-D9671D6EF6FA}" destId="{A1573932-D39D-416A-9B46-36CA1733E0C7}" srcOrd="2" destOrd="0" parTransId="{D19B2E08-3BEC-4CD1-B480-BA950141AFE9}" sibTransId="{B5176548-322C-4FB8-8924-E33962C11661}"/>
    <dgm:cxn modelId="{4FD132AB-774A-43B1-A495-77E682AD0E79}" srcId="{CD55C301-0EEE-4108-8BC1-D9671D6EF6FA}" destId="{74C45BF6-9783-4269-8AC1-C0AD8652D29B}" srcOrd="1" destOrd="0" parTransId="{B9953044-DE6B-4864-830B-CC151FEDB1E1}" sibTransId="{019E3FAD-D330-48C7-B037-4FDD9CD27D17}"/>
    <dgm:cxn modelId="{5FABED3D-1DAB-4933-9BDE-FDB584653AF2}" type="presOf" srcId="{CD55C301-0EEE-4108-8BC1-D9671D6EF6FA}" destId="{9703915D-707D-4E0E-8F8D-5FC3C5673270}" srcOrd="0" destOrd="0" presId="urn:microsoft.com/office/officeart/2008/layout/PictureAccentList"/>
    <dgm:cxn modelId="{307CE012-37AE-47D4-A3FC-70F4EA85CCAC}" srcId="{CD55C301-0EEE-4108-8BC1-D9671D6EF6FA}" destId="{C9C39D25-5083-467C-A657-45D15BBA0CA1}" srcOrd="0" destOrd="0" parTransId="{7FB97EED-BF0B-48C3-B2AC-0742379BC0E3}" sibTransId="{99BD0489-71F0-4F84-8A2D-7E96FC35D6ED}"/>
    <dgm:cxn modelId="{33D3D774-F22C-41D0-A1C4-A388A932F346}" type="presOf" srcId="{A1573932-D39D-416A-9B46-36CA1733E0C7}" destId="{0A4543B5-E4A9-4165-A603-A85E8D2F1E64}" srcOrd="0" destOrd="0" presId="urn:microsoft.com/office/officeart/2008/layout/PictureAccentList"/>
    <dgm:cxn modelId="{3CF6C6FC-1BA3-4FAB-8127-B3514F13FAAD}" type="presOf" srcId="{627CFC4A-F1D1-4049-A3E8-3A2627270812}" destId="{5FCDC374-DA2B-44EB-8CBD-E25602E2923D}" srcOrd="0" destOrd="0" presId="urn:microsoft.com/office/officeart/2008/layout/PictureAccentList"/>
    <dgm:cxn modelId="{52EF55D1-E88D-46FF-B468-741B88542905}" type="presOf" srcId="{C9C39D25-5083-467C-A657-45D15BBA0CA1}" destId="{D09B8F53-16C0-4D84-B483-E234330BFA99}" srcOrd="0" destOrd="0" presId="urn:microsoft.com/office/officeart/2008/layout/PictureAccentList"/>
    <dgm:cxn modelId="{EA09E4C4-AC6E-422C-A41A-2E4F930604B1}" type="presParOf" srcId="{5FCDC374-DA2B-44EB-8CBD-E25602E2923D}" destId="{37DCFEEB-F656-495D-B499-E85D98F73A79}" srcOrd="0" destOrd="0" presId="urn:microsoft.com/office/officeart/2008/layout/PictureAccentList"/>
    <dgm:cxn modelId="{44270B2C-FB99-41A6-8D13-E13EFE45EBE7}" type="presParOf" srcId="{37DCFEEB-F656-495D-B499-E85D98F73A79}" destId="{D318DAD8-F938-4EB4-9A82-ADBEF2BF9A37}" srcOrd="0" destOrd="0" presId="urn:microsoft.com/office/officeart/2008/layout/PictureAccentList"/>
    <dgm:cxn modelId="{051591DC-C38A-4CB8-A666-511850715130}" type="presParOf" srcId="{D318DAD8-F938-4EB4-9A82-ADBEF2BF9A37}" destId="{9703915D-707D-4E0E-8F8D-5FC3C5673270}" srcOrd="0" destOrd="0" presId="urn:microsoft.com/office/officeart/2008/layout/PictureAccentList"/>
    <dgm:cxn modelId="{0F45D4BA-C0AE-4FAC-A6A3-7C1A79D501F7}" type="presParOf" srcId="{37DCFEEB-F656-495D-B499-E85D98F73A79}" destId="{839897AF-4491-4FA6-A335-CADE5A606F86}" srcOrd="1" destOrd="0" presId="urn:microsoft.com/office/officeart/2008/layout/PictureAccentList"/>
    <dgm:cxn modelId="{CE46FD8C-A85B-43F4-A0D4-709C3384DE08}" type="presParOf" srcId="{839897AF-4491-4FA6-A335-CADE5A606F86}" destId="{5119CFAF-E83C-4A73-9C96-037844DE7A76}" srcOrd="0" destOrd="0" presId="urn:microsoft.com/office/officeart/2008/layout/PictureAccentList"/>
    <dgm:cxn modelId="{A975BA26-E1A9-4F84-93B5-3B871E753D78}" type="presParOf" srcId="{5119CFAF-E83C-4A73-9C96-037844DE7A76}" destId="{64FA6E60-ADB3-4336-A9FD-3B2B1D61E983}" srcOrd="0" destOrd="0" presId="urn:microsoft.com/office/officeart/2008/layout/PictureAccentList"/>
    <dgm:cxn modelId="{DBD900C8-6D64-4177-88CF-726CAE9AB8FA}" type="presParOf" srcId="{5119CFAF-E83C-4A73-9C96-037844DE7A76}" destId="{D09B8F53-16C0-4D84-B483-E234330BFA99}" srcOrd="1" destOrd="0" presId="urn:microsoft.com/office/officeart/2008/layout/PictureAccentList"/>
    <dgm:cxn modelId="{05ADCBB5-B013-4323-912A-F7F0C094B37A}" type="presParOf" srcId="{839897AF-4491-4FA6-A335-CADE5A606F86}" destId="{1ED24819-E219-4C98-95EE-6634BF0B3B04}" srcOrd="1" destOrd="0" presId="urn:microsoft.com/office/officeart/2008/layout/PictureAccentList"/>
    <dgm:cxn modelId="{BE0832E9-6016-4354-B568-7EA5EA63E744}" type="presParOf" srcId="{1ED24819-E219-4C98-95EE-6634BF0B3B04}" destId="{BD85ADBD-4F49-4838-B95C-A9B9A2C19341}" srcOrd="0" destOrd="0" presId="urn:microsoft.com/office/officeart/2008/layout/PictureAccentList"/>
    <dgm:cxn modelId="{7A3003D3-134D-4318-AD6D-5B5ED978757B}" type="presParOf" srcId="{1ED24819-E219-4C98-95EE-6634BF0B3B04}" destId="{95777913-768B-44A5-B7AB-00981F2047C2}" srcOrd="1" destOrd="0" presId="urn:microsoft.com/office/officeart/2008/layout/PictureAccentList"/>
    <dgm:cxn modelId="{7353EC90-22A8-4C44-BDAA-451A9C78C9AF}" type="presParOf" srcId="{839897AF-4491-4FA6-A335-CADE5A606F86}" destId="{65A0BAF1-0AD9-4196-BBB6-34D0FDCFD93B}" srcOrd="2" destOrd="0" presId="urn:microsoft.com/office/officeart/2008/layout/PictureAccentList"/>
    <dgm:cxn modelId="{76C37083-B1F5-4232-B283-FEBBAA7F4406}" type="presParOf" srcId="{65A0BAF1-0AD9-4196-BBB6-34D0FDCFD93B}" destId="{26568DF1-572B-42F8-A70A-87EB0C66B115}" srcOrd="0" destOrd="0" presId="urn:microsoft.com/office/officeart/2008/layout/PictureAccentList"/>
    <dgm:cxn modelId="{C92D9A9D-049D-4B2E-B00D-FC7E6F215C02}" type="presParOf" srcId="{65A0BAF1-0AD9-4196-BBB6-34D0FDCFD93B}" destId="{0A4543B5-E4A9-4165-A603-A85E8D2F1E64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55C301-0EEE-4108-8BC1-D9671D6EF6FA}">
      <dgm:prSet phldrT="[Текст]" custT="1"/>
      <dgm:spPr/>
      <dgm:t>
        <a:bodyPr/>
        <a:lstStyle/>
        <a:p>
          <a:r>
            <a:rPr lang="ru-RU" sz="2800" dirty="0" smtClean="0"/>
            <a:t>НА ЧТО?</a:t>
          </a:r>
          <a:endParaRPr lang="ru-RU" sz="2800" dirty="0"/>
        </a:p>
      </dgm:t>
    </dgm:pt>
    <dgm:pt modelId="{54E926D7-58DA-4FF4-B800-4D30341E657C}" type="parTrans" cxnId="{1F8D3E4E-9E11-4672-A1AC-596B4DE976C8}">
      <dgm:prSet/>
      <dgm:spPr/>
      <dgm:t>
        <a:bodyPr/>
        <a:lstStyle/>
        <a:p>
          <a:endParaRPr lang="ru-RU"/>
        </a:p>
      </dgm:t>
    </dgm:pt>
    <dgm:pt modelId="{D1E35B9D-BE3A-4D6B-A1CF-D55758021600}" type="sibTrans" cxnId="{1F8D3E4E-9E11-4672-A1AC-596B4DE976C8}">
      <dgm:prSet/>
      <dgm:spPr/>
      <dgm:t>
        <a:bodyPr/>
        <a:lstStyle/>
        <a:p>
          <a:endParaRPr lang="ru-RU"/>
        </a:p>
      </dgm:t>
    </dgm:pt>
    <dgm:pt modelId="{74C45BF6-9783-4269-8AC1-C0AD8652D29B}">
      <dgm:prSet custT="1"/>
      <dgm:spPr/>
      <dgm:t>
        <a:bodyPr/>
        <a:lstStyle/>
        <a:p>
          <a:r>
            <a:rPr lang="ru-RU" sz="1600" dirty="0" smtClean="0"/>
            <a:t>Оплату части стоимости имущества, приобретаемого с привлечением инвестиционного кредита, предоставляемого уполномоченным банком в соответствии с постановлением Правительства Российской Федерации от 29 декабря 2016 года N 1528 </a:t>
          </a:r>
          <a:endParaRPr lang="ru-RU" sz="1600" dirty="0"/>
        </a:p>
      </dgm:t>
    </dgm:pt>
    <dgm:pt modelId="{B9953044-DE6B-4864-830B-CC151FEDB1E1}" type="parTrans" cxnId="{4FD132AB-774A-43B1-A495-77E682AD0E79}">
      <dgm:prSet/>
      <dgm:spPr/>
      <dgm:t>
        <a:bodyPr/>
        <a:lstStyle/>
        <a:p>
          <a:endParaRPr lang="ru-RU"/>
        </a:p>
      </dgm:t>
    </dgm:pt>
    <dgm:pt modelId="{019E3FAD-D330-48C7-B037-4FDD9CD27D17}" type="sibTrans" cxnId="{4FD132AB-774A-43B1-A495-77E682AD0E79}">
      <dgm:prSet/>
      <dgm:spPr/>
      <dgm:t>
        <a:bodyPr/>
        <a:lstStyle/>
        <a:p>
          <a:endParaRPr lang="ru-RU"/>
        </a:p>
      </dgm:t>
    </dgm:pt>
    <dgm:pt modelId="{C9C39D25-5083-467C-A657-45D15BBA0CA1}">
      <dgm:prSet custT="1"/>
      <dgm:spPr/>
      <dgm:t>
        <a:bodyPr/>
        <a:lstStyle/>
        <a:p>
          <a:r>
            <a:rPr lang="ru-RU" sz="1600" dirty="0" smtClean="0"/>
            <a:t>Приобретение новых снегоходных транспортных средств, соответствующих коду 29.10.52.110 Общероссийского классификатора продукции по видам экономической деятельности (ОКПД 2);</a:t>
          </a:r>
          <a:endParaRPr lang="ru-RU" sz="1600" dirty="0"/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A1573932-D39D-416A-9B46-36CA1733E0C7}">
      <dgm:prSet custT="1"/>
      <dgm:spPr/>
      <dgm:t>
        <a:bodyPr/>
        <a:lstStyle/>
        <a:p>
          <a:r>
            <a:rPr lang="ru-RU" sz="1600" dirty="0" smtClean="0"/>
            <a:t>Приобретение посадочного материала для закладки многолетних насаждений</a:t>
          </a:r>
          <a:endParaRPr lang="ru-RU" sz="1600" dirty="0"/>
        </a:p>
      </dgm:t>
    </dgm:pt>
    <dgm:pt modelId="{D19B2E08-3BEC-4CD1-B480-BA950141AFE9}" type="parTrans" cxnId="{CC42845A-7BFD-4308-B096-7BCD52A83D94}">
      <dgm:prSet/>
      <dgm:spPr/>
      <dgm:t>
        <a:bodyPr/>
        <a:lstStyle/>
        <a:p>
          <a:endParaRPr lang="ru-RU"/>
        </a:p>
      </dgm:t>
    </dgm:pt>
    <dgm:pt modelId="{B5176548-322C-4FB8-8924-E33962C11661}" type="sibTrans" cxnId="{CC42845A-7BFD-4308-B096-7BCD52A83D94}">
      <dgm:prSet/>
      <dgm:spPr/>
      <dgm:t>
        <a:bodyPr/>
        <a:lstStyle/>
        <a:p>
          <a:endParaRPr lang="ru-RU"/>
        </a:p>
      </dgm:t>
    </dgm:pt>
    <dgm:pt modelId="{8F20A75E-2E6B-4DF2-A457-5CB402EEC9EF}">
      <dgm:prSet/>
      <dgm:spPr/>
      <dgm:t>
        <a:bodyPr/>
        <a:lstStyle/>
        <a:p>
          <a:r>
            <a:rPr lang="ru-RU" dirty="0" smtClean="0"/>
            <a:t>На приобретение автономных источников электро-, газо-, и водоснабжения</a:t>
          </a:r>
          <a:endParaRPr lang="ru-RU" dirty="0"/>
        </a:p>
      </dgm:t>
    </dgm:pt>
    <dgm:pt modelId="{B6E2B37F-4044-4B51-AAE6-2E53A9D66D9C}" type="parTrans" cxnId="{88756C76-9363-468F-B176-6EA1A2BFC300}">
      <dgm:prSet/>
      <dgm:spPr/>
      <dgm:t>
        <a:bodyPr/>
        <a:lstStyle/>
        <a:p>
          <a:endParaRPr lang="ru-RU"/>
        </a:p>
      </dgm:t>
    </dgm:pt>
    <dgm:pt modelId="{55F251A4-4F58-43A6-88BF-F5AAD6187433}" type="sibTrans" cxnId="{88756C76-9363-468F-B176-6EA1A2BFC300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7DCFEEB-F656-495D-B499-E85D98F73A79}" type="pres">
      <dgm:prSet presAssocID="{CD55C301-0EEE-4108-8BC1-D9671D6EF6FA}" presName="root" presStyleCnt="0">
        <dgm:presLayoutVars>
          <dgm:chMax/>
          <dgm:chPref val="4"/>
        </dgm:presLayoutVars>
      </dgm:prSet>
      <dgm:spPr/>
    </dgm:pt>
    <dgm:pt modelId="{D318DAD8-F938-4EB4-9A82-ADBEF2BF9A37}" type="pres">
      <dgm:prSet presAssocID="{CD55C301-0EEE-4108-8BC1-D9671D6EF6FA}" presName="rootComposite" presStyleCnt="0">
        <dgm:presLayoutVars/>
      </dgm:prSet>
      <dgm:spPr/>
    </dgm:pt>
    <dgm:pt modelId="{9703915D-707D-4E0E-8F8D-5FC3C5673270}" type="pres">
      <dgm:prSet presAssocID="{CD55C301-0EEE-4108-8BC1-D9671D6EF6FA}" presName="rootText" presStyleLbl="node0" presStyleIdx="0" presStyleCnt="1" custScaleX="137559" custScaleY="52922" custLinFactNeighborX="-5239" custLinFactNeighborY="-15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9897AF-4491-4FA6-A335-CADE5A606F86}" type="pres">
      <dgm:prSet presAssocID="{CD55C301-0EEE-4108-8BC1-D9671D6EF6FA}" presName="childShape" presStyleCnt="0">
        <dgm:presLayoutVars>
          <dgm:chMax val="0"/>
          <dgm:chPref val="0"/>
        </dgm:presLayoutVars>
      </dgm:prSet>
      <dgm:spPr/>
    </dgm:pt>
    <dgm:pt modelId="{5119CFAF-E83C-4A73-9C96-037844DE7A76}" type="pres">
      <dgm:prSet presAssocID="{C9C39D25-5083-467C-A657-45D15BBA0CA1}" presName="childComposite" presStyleCnt="0">
        <dgm:presLayoutVars>
          <dgm:chMax val="0"/>
          <dgm:chPref val="0"/>
        </dgm:presLayoutVars>
      </dgm:prSet>
      <dgm:spPr/>
    </dgm:pt>
    <dgm:pt modelId="{64FA6E60-ADB3-4336-A9FD-3B2B1D61E983}" type="pres">
      <dgm:prSet presAssocID="{C9C39D25-5083-467C-A657-45D15BBA0CA1}" presName="Image" presStyleLbl="node1" presStyleIdx="0" presStyleCnt="4" custLinFactX="-36431" custLinFactNeighborX="-100000" custLinFactNeighborY="-365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09B8F53-16C0-4D84-B483-E234330BFA99}" type="pres">
      <dgm:prSet presAssocID="{C9C39D25-5083-467C-A657-45D15BBA0CA1}" presName="childText" presStyleLbl="lnNode1" presStyleIdx="0" presStyleCnt="4" custScaleX="140364" custScaleY="91385" custLinFactNeighborX="7168" custLinFactNeighborY="-47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24819-E219-4C98-95EE-6634BF0B3B04}" type="pres">
      <dgm:prSet presAssocID="{74C45BF6-9783-4269-8AC1-C0AD8652D29B}" presName="childComposite" presStyleCnt="0">
        <dgm:presLayoutVars>
          <dgm:chMax val="0"/>
          <dgm:chPref val="0"/>
        </dgm:presLayoutVars>
      </dgm:prSet>
      <dgm:spPr/>
    </dgm:pt>
    <dgm:pt modelId="{BD85ADBD-4F49-4838-B95C-A9B9A2C19341}" type="pres">
      <dgm:prSet presAssocID="{74C45BF6-9783-4269-8AC1-C0AD8652D29B}" presName="Image" presStyleLbl="node1" presStyleIdx="1" presStyleCnt="4" custLinFactX="-100000" custLinFactNeighborX="-108399" custLinFactNeighborY="-1092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5777913-768B-44A5-B7AB-00981F2047C2}" type="pres">
      <dgm:prSet presAssocID="{74C45BF6-9783-4269-8AC1-C0AD8652D29B}" presName="childText" presStyleLbl="lnNode1" presStyleIdx="1" presStyleCnt="4" custScaleX="140063" custScaleY="168866" custLinFactNeighborX="7052" custLinFactNeighborY="-16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A0BAF1-0AD9-4196-BBB6-34D0FDCFD93B}" type="pres">
      <dgm:prSet presAssocID="{A1573932-D39D-416A-9B46-36CA1733E0C7}" presName="childComposite" presStyleCnt="0">
        <dgm:presLayoutVars>
          <dgm:chMax val="0"/>
          <dgm:chPref val="0"/>
        </dgm:presLayoutVars>
      </dgm:prSet>
      <dgm:spPr/>
    </dgm:pt>
    <dgm:pt modelId="{26568DF1-572B-42F8-A70A-87EB0C66B115}" type="pres">
      <dgm:prSet presAssocID="{A1573932-D39D-416A-9B46-36CA1733E0C7}" presName="Image" presStyleLbl="node1" presStyleIdx="2" presStyleCnt="4" custLinFactX="-100000" custLinFactNeighborX="-155595" custLinFactNeighborY="-1645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A4543B5-E4A9-4165-A603-A85E8D2F1E64}" type="pres">
      <dgm:prSet presAssocID="{A1573932-D39D-416A-9B46-36CA1733E0C7}" presName="childText" presStyleLbl="lnNode1" presStyleIdx="2" presStyleCnt="4" custScaleX="138796" custScaleY="86591" custLinFactNeighborX="7009" custLinFactNeighborY="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40BEED-DB2A-4871-93A6-9015E612DC9D}" type="pres">
      <dgm:prSet presAssocID="{8F20A75E-2E6B-4DF2-A457-5CB402EEC9EF}" presName="childComposite" presStyleCnt="0">
        <dgm:presLayoutVars>
          <dgm:chMax val="0"/>
          <dgm:chPref val="0"/>
        </dgm:presLayoutVars>
      </dgm:prSet>
      <dgm:spPr/>
    </dgm:pt>
    <dgm:pt modelId="{6D19AD70-E6EA-4162-A57F-D6A120D8D4DB}" type="pres">
      <dgm:prSet presAssocID="{8F20A75E-2E6B-4DF2-A457-5CB402EEC9EF}" presName="Image" presStyleLbl="node1" presStyleIdx="3" presStyleCnt="4" custLinFactX="-100000" custLinFactNeighborX="-165994" custLinFactNeighborY="-372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792B69F-6A56-4AA7-817C-6D059486DF6B}" type="pres">
      <dgm:prSet presAssocID="{8F20A75E-2E6B-4DF2-A457-5CB402EEC9EF}" presName="childText" presStyleLbl="lnNode1" presStyleIdx="3" presStyleCnt="4" custScaleX="138071" custLinFactNeighborX="6573" custLinFactNeighborY="-73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8D3E4E-9E11-4672-A1AC-596B4DE976C8}" srcId="{627CFC4A-F1D1-4049-A3E8-3A2627270812}" destId="{CD55C301-0EEE-4108-8BC1-D9671D6EF6FA}" srcOrd="0" destOrd="0" parTransId="{54E926D7-58DA-4FF4-B800-4D30341E657C}" sibTransId="{D1E35B9D-BE3A-4D6B-A1CF-D55758021600}"/>
    <dgm:cxn modelId="{88756C76-9363-468F-B176-6EA1A2BFC300}" srcId="{CD55C301-0EEE-4108-8BC1-D9671D6EF6FA}" destId="{8F20A75E-2E6B-4DF2-A457-5CB402EEC9EF}" srcOrd="3" destOrd="0" parTransId="{B6E2B37F-4044-4B51-AAE6-2E53A9D66D9C}" sibTransId="{55F251A4-4F58-43A6-88BF-F5AAD6187433}"/>
    <dgm:cxn modelId="{C4DDA78D-0A5E-4875-98AF-9D77A058FC86}" type="presOf" srcId="{74C45BF6-9783-4269-8AC1-C0AD8652D29B}" destId="{95777913-768B-44A5-B7AB-00981F2047C2}" srcOrd="0" destOrd="0" presId="urn:microsoft.com/office/officeart/2008/layout/PictureAccentList"/>
    <dgm:cxn modelId="{CC42845A-7BFD-4308-B096-7BCD52A83D94}" srcId="{CD55C301-0EEE-4108-8BC1-D9671D6EF6FA}" destId="{A1573932-D39D-416A-9B46-36CA1733E0C7}" srcOrd="2" destOrd="0" parTransId="{D19B2E08-3BEC-4CD1-B480-BA950141AFE9}" sibTransId="{B5176548-322C-4FB8-8924-E33962C11661}"/>
    <dgm:cxn modelId="{200CED47-1F29-45A6-9AFF-2AAF7E8ED56E}" type="presOf" srcId="{8F20A75E-2E6B-4DF2-A457-5CB402EEC9EF}" destId="{8792B69F-6A56-4AA7-817C-6D059486DF6B}" srcOrd="0" destOrd="0" presId="urn:microsoft.com/office/officeart/2008/layout/PictureAccentList"/>
    <dgm:cxn modelId="{4FD132AB-774A-43B1-A495-77E682AD0E79}" srcId="{CD55C301-0EEE-4108-8BC1-D9671D6EF6FA}" destId="{74C45BF6-9783-4269-8AC1-C0AD8652D29B}" srcOrd="1" destOrd="0" parTransId="{B9953044-DE6B-4864-830B-CC151FEDB1E1}" sibTransId="{019E3FAD-D330-48C7-B037-4FDD9CD27D17}"/>
    <dgm:cxn modelId="{5FABED3D-1DAB-4933-9BDE-FDB584653AF2}" type="presOf" srcId="{CD55C301-0EEE-4108-8BC1-D9671D6EF6FA}" destId="{9703915D-707D-4E0E-8F8D-5FC3C5673270}" srcOrd="0" destOrd="0" presId="urn:microsoft.com/office/officeart/2008/layout/PictureAccentList"/>
    <dgm:cxn modelId="{307CE012-37AE-47D4-A3FC-70F4EA85CCAC}" srcId="{CD55C301-0EEE-4108-8BC1-D9671D6EF6FA}" destId="{C9C39D25-5083-467C-A657-45D15BBA0CA1}" srcOrd="0" destOrd="0" parTransId="{7FB97EED-BF0B-48C3-B2AC-0742379BC0E3}" sibTransId="{99BD0489-71F0-4F84-8A2D-7E96FC35D6ED}"/>
    <dgm:cxn modelId="{33D3D774-F22C-41D0-A1C4-A388A932F346}" type="presOf" srcId="{A1573932-D39D-416A-9B46-36CA1733E0C7}" destId="{0A4543B5-E4A9-4165-A603-A85E8D2F1E64}" srcOrd="0" destOrd="0" presId="urn:microsoft.com/office/officeart/2008/layout/PictureAccentList"/>
    <dgm:cxn modelId="{3CF6C6FC-1BA3-4FAB-8127-B3514F13FAAD}" type="presOf" srcId="{627CFC4A-F1D1-4049-A3E8-3A2627270812}" destId="{5FCDC374-DA2B-44EB-8CBD-E25602E2923D}" srcOrd="0" destOrd="0" presId="urn:microsoft.com/office/officeart/2008/layout/PictureAccentList"/>
    <dgm:cxn modelId="{52EF55D1-E88D-46FF-B468-741B88542905}" type="presOf" srcId="{C9C39D25-5083-467C-A657-45D15BBA0CA1}" destId="{D09B8F53-16C0-4D84-B483-E234330BFA99}" srcOrd="0" destOrd="0" presId="urn:microsoft.com/office/officeart/2008/layout/PictureAccentList"/>
    <dgm:cxn modelId="{EA09E4C4-AC6E-422C-A41A-2E4F930604B1}" type="presParOf" srcId="{5FCDC374-DA2B-44EB-8CBD-E25602E2923D}" destId="{37DCFEEB-F656-495D-B499-E85D98F73A79}" srcOrd="0" destOrd="0" presId="urn:microsoft.com/office/officeart/2008/layout/PictureAccentList"/>
    <dgm:cxn modelId="{44270B2C-FB99-41A6-8D13-E13EFE45EBE7}" type="presParOf" srcId="{37DCFEEB-F656-495D-B499-E85D98F73A79}" destId="{D318DAD8-F938-4EB4-9A82-ADBEF2BF9A37}" srcOrd="0" destOrd="0" presId="urn:microsoft.com/office/officeart/2008/layout/PictureAccentList"/>
    <dgm:cxn modelId="{051591DC-C38A-4CB8-A666-511850715130}" type="presParOf" srcId="{D318DAD8-F938-4EB4-9A82-ADBEF2BF9A37}" destId="{9703915D-707D-4E0E-8F8D-5FC3C5673270}" srcOrd="0" destOrd="0" presId="urn:microsoft.com/office/officeart/2008/layout/PictureAccentList"/>
    <dgm:cxn modelId="{0F45D4BA-C0AE-4FAC-A6A3-7C1A79D501F7}" type="presParOf" srcId="{37DCFEEB-F656-495D-B499-E85D98F73A79}" destId="{839897AF-4491-4FA6-A335-CADE5A606F86}" srcOrd="1" destOrd="0" presId="urn:microsoft.com/office/officeart/2008/layout/PictureAccentList"/>
    <dgm:cxn modelId="{CE46FD8C-A85B-43F4-A0D4-709C3384DE08}" type="presParOf" srcId="{839897AF-4491-4FA6-A335-CADE5A606F86}" destId="{5119CFAF-E83C-4A73-9C96-037844DE7A76}" srcOrd="0" destOrd="0" presId="urn:microsoft.com/office/officeart/2008/layout/PictureAccentList"/>
    <dgm:cxn modelId="{A975BA26-E1A9-4F84-93B5-3B871E753D78}" type="presParOf" srcId="{5119CFAF-E83C-4A73-9C96-037844DE7A76}" destId="{64FA6E60-ADB3-4336-A9FD-3B2B1D61E983}" srcOrd="0" destOrd="0" presId="urn:microsoft.com/office/officeart/2008/layout/PictureAccentList"/>
    <dgm:cxn modelId="{DBD900C8-6D64-4177-88CF-726CAE9AB8FA}" type="presParOf" srcId="{5119CFAF-E83C-4A73-9C96-037844DE7A76}" destId="{D09B8F53-16C0-4D84-B483-E234330BFA99}" srcOrd="1" destOrd="0" presId="urn:microsoft.com/office/officeart/2008/layout/PictureAccentList"/>
    <dgm:cxn modelId="{05ADCBB5-B013-4323-912A-F7F0C094B37A}" type="presParOf" srcId="{839897AF-4491-4FA6-A335-CADE5A606F86}" destId="{1ED24819-E219-4C98-95EE-6634BF0B3B04}" srcOrd="1" destOrd="0" presId="urn:microsoft.com/office/officeart/2008/layout/PictureAccentList"/>
    <dgm:cxn modelId="{BE0832E9-6016-4354-B568-7EA5EA63E744}" type="presParOf" srcId="{1ED24819-E219-4C98-95EE-6634BF0B3B04}" destId="{BD85ADBD-4F49-4838-B95C-A9B9A2C19341}" srcOrd="0" destOrd="0" presId="urn:microsoft.com/office/officeart/2008/layout/PictureAccentList"/>
    <dgm:cxn modelId="{7A3003D3-134D-4318-AD6D-5B5ED978757B}" type="presParOf" srcId="{1ED24819-E219-4C98-95EE-6634BF0B3B04}" destId="{95777913-768B-44A5-B7AB-00981F2047C2}" srcOrd="1" destOrd="0" presId="urn:microsoft.com/office/officeart/2008/layout/PictureAccentList"/>
    <dgm:cxn modelId="{7353EC90-22A8-4C44-BDAA-451A9C78C9AF}" type="presParOf" srcId="{839897AF-4491-4FA6-A335-CADE5A606F86}" destId="{65A0BAF1-0AD9-4196-BBB6-34D0FDCFD93B}" srcOrd="2" destOrd="0" presId="urn:microsoft.com/office/officeart/2008/layout/PictureAccentList"/>
    <dgm:cxn modelId="{76C37083-B1F5-4232-B283-FEBBAA7F4406}" type="presParOf" srcId="{65A0BAF1-0AD9-4196-BBB6-34D0FDCFD93B}" destId="{26568DF1-572B-42F8-A70A-87EB0C66B115}" srcOrd="0" destOrd="0" presId="urn:microsoft.com/office/officeart/2008/layout/PictureAccentList"/>
    <dgm:cxn modelId="{C92D9A9D-049D-4B2E-B00D-FC7E6F215C02}" type="presParOf" srcId="{65A0BAF1-0AD9-4196-BBB6-34D0FDCFD93B}" destId="{0A4543B5-E4A9-4165-A603-A85E8D2F1E64}" srcOrd="1" destOrd="0" presId="urn:microsoft.com/office/officeart/2008/layout/PictureAccentList"/>
    <dgm:cxn modelId="{1FC9296A-6082-44B3-BB9C-6F46B4D26FE8}" type="presParOf" srcId="{839897AF-4491-4FA6-A335-CADE5A606F86}" destId="{3140BEED-DB2A-4871-93A6-9015E612DC9D}" srcOrd="3" destOrd="0" presId="urn:microsoft.com/office/officeart/2008/layout/PictureAccentList"/>
    <dgm:cxn modelId="{9E2E7088-409E-4020-BB65-EC3FD01FC7EB}" type="presParOf" srcId="{3140BEED-DB2A-4871-93A6-9015E612DC9D}" destId="{6D19AD70-E6EA-4162-A57F-D6A120D8D4DB}" srcOrd="0" destOrd="0" presId="urn:microsoft.com/office/officeart/2008/layout/PictureAccentList"/>
    <dgm:cxn modelId="{A44931EC-624A-4934-8143-8C820F140FA4}" type="presParOf" srcId="{3140BEED-DB2A-4871-93A6-9015E612DC9D}" destId="{8792B69F-6A56-4AA7-817C-6D059486DF6B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3A2D0A7-38D0-48BC-8DCC-D976F46EE90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41FC4D-D4DB-4F3C-952A-7503FC6AB00C}">
      <dgm:prSet custT="1"/>
      <dgm:spPr/>
      <dgm:t>
        <a:bodyPr/>
        <a:lstStyle/>
        <a:p>
          <a:r>
            <a:rPr lang="ru-RU" sz="1600" dirty="0" smtClean="0"/>
            <a:t>Грант предоставляется на поддержку начинающего фермера для разведения крупного рогатого скота мясного и молочного направлений - в размере, не превышающем</a:t>
          </a:r>
          <a:r>
            <a:rPr lang="ru-RU" sz="2400" dirty="0" smtClean="0"/>
            <a:t> </a:t>
          </a:r>
          <a:r>
            <a:rPr lang="ru-RU" sz="2400" dirty="0" smtClean="0">
              <a:solidFill>
                <a:srgbClr val="C00000"/>
              </a:solidFill>
            </a:rPr>
            <a:t>5 млн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рублей, но не более </a:t>
          </a:r>
          <a:r>
            <a:rPr lang="ru-RU" sz="2400" dirty="0" smtClean="0">
              <a:solidFill>
                <a:srgbClr val="C00000"/>
              </a:solidFill>
            </a:rPr>
            <a:t>90</a:t>
          </a:r>
          <a:r>
            <a:rPr lang="ru-RU" sz="1600" dirty="0" smtClean="0"/>
            <a:t> процентов затрат, для ведения иных видов деятельности - в размере, не превышающем </a:t>
          </a:r>
          <a:r>
            <a:rPr lang="ru-RU" sz="2000" dirty="0" smtClean="0">
              <a:solidFill>
                <a:srgbClr val="C00000"/>
              </a:solidFill>
            </a:rPr>
            <a:t>3 млн </a:t>
          </a:r>
          <a:r>
            <a:rPr lang="ru-RU" sz="1600" dirty="0" smtClean="0"/>
            <a:t>рублей, но не более </a:t>
          </a:r>
          <a:r>
            <a:rPr lang="ru-RU" sz="2000" dirty="0" smtClean="0">
              <a:solidFill>
                <a:srgbClr val="FF0000"/>
              </a:solidFill>
            </a:rPr>
            <a:t>90</a:t>
          </a:r>
          <a:r>
            <a:rPr lang="ru-RU" sz="1600" dirty="0" smtClean="0"/>
            <a:t> </a:t>
          </a:r>
          <a:r>
            <a:rPr lang="ru-RU" sz="1600" smtClean="0"/>
            <a:t>процентов затрат</a:t>
          </a:r>
          <a:endParaRPr lang="ru-RU" sz="1600" dirty="0"/>
        </a:p>
      </dgm:t>
    </dgm:pt>
    <dgm:pt modelId="{05698FE1-9867-43E6-A385-BB85747EC6C9}" type="parTrans" cxnId="{689EDF00-B3AB-440C-83BD-3B9E3B526E84}">
      <dgm:prSet/>
      <dgm:spPr/>
      <dgm:t>
        <a:bodyPr/>
        <a:lstStyle/>
        <a:p>
          <a:endParaRPr lang="ru-RU"/>
        </a:p>
      </dgm:t>
    </dgm:pt>
    <dgm:pt modelId="{87AC301E-7D75-403E-85B0-7C1861FE2CE2}" type="sibTrans" cxnId="{689EDF00-B3AB-440C-83BD-3B9E3B526E84}">
      <dgm:prSet/>
      <dgm:spPr/>
      <dgm:t>
        <a:bodyPr/>
        <a:lstStyle/>
        <a:p>
          <a:endParaRPr lang="ru-RU"/>
        </a:p>
      </dgm:t>
    </dgm:pt>
    <dgm:pt modelId="{86A22901-9C96-4D8F-B4E4-F357E43B4E3F}">
      <dgm:prSet custT="1"/>
      <dgm:spPr/>
      <dgm:t>
        <a:bodyPr/>
        <a:lstStyle/>
        <a:p>
          <a:r>
            <a:rPr lang="ru-RU" sz="1600" dirty="0" smtClean="0"/>
            <a:t>Создание в течение срока использования гранта не менее 2 новых постоянных рабочих мест, если сумма гранта составляет 2 млн рублей и более, и не менее 1 нового постоянного рабочего места, если сумма гранта составляет менее 2 млн рублей в срок, установленный Министерством, но не позднее срока использования гранта и с гарантией сохранения созданных рабочих мест в течение 5-ти лет</a:t>
          </a:r>
          <a:endParaRPr lang="ru-RU" sz="1600" dirty="0"/>
        </a:p>
      </dgm:t>
    </dgm:pt>
    <dgm:pt modelId="{E59FFFB0-1DDC-4F33-AD7B-6D2DCDC85637}" type="parTrans" cxnId="{5ADF642E-8628-4023-B830-59D9EA02C0F2}">
      <dgm:prSet/>
      <dgm:spPr/>
      <dgm:t>
        <a:bodyPr/>
        <a:lstStyle/>
        <a:p>
          <a:endParaRPr lang="ru-RU"/>
        </a:p>
      </dgm:t>
    </dgm:pt>
    <dgm:pt modelId="{BE9DEBC8-AAF1-4B3B-8479-8FEFDB53DD06}" type="sibTrans" cxnId="{5ADF642E-8628-4023-B830-59D9EA02C0F2}">
      <dgm:prSet/>
      <dgm:spPr/>
      <dgm:t>
        <a:bodyPr/>
        <a:lstStyle/>
        <a:p>
          <a:endParaRPr lang="ru-RU"/>
        </a:p>
      </dgm:t>
    </dgm:pt>
    <dgm:pt modelId="{9E162A6E-842E-40F1-84E8-F48E833C1226}">
      <dgm:prSet custT="1"/>
      <dgm:spPr/>
      <dgm:t>
        <a:bodyPr/>
        <a:lstStyle/>
        <a:p>
          <a:r>
            <a:rPr lang="ru-RU" sz="1600" dirty="0" smtClean="0"/>
            <a:t>Начинающий фермер обязуется оплачивать за счет </a:t>
          </a:r>
          <a:r>
            <a:rPr lang="ru-RU" sz="2000" dirty="0" smtClean="0"/>
            <a:t>собственных средств </a:t>
          </a:r>
          <a:r>
            <a:rPr lang="ru-RU" sz="2000" dirty="0" smtClean="0">
              <a:solidFill>
                <a:srgbClr val="C00000"/>
              </a:solidFill>
            </a:rPr>
            <a:t>не менее 10%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стоимости каждого наименования затрат</a:t>
          </a:r>
          <a:endParaRPr lang="ru-RU" sz="1600" dirty="0"/>
        </a:p>
      </dgm:t>
    </dgm:pt>
    <dgm:pt modelId="{B679BE57-A358-4793-A44D-2A85F3C25CAD}" type="parTrans" cxnId="{A8D0E979-BBDF-4050-A24F-D2A050A5B868}">
      <dgm:prSet/>
      <dgm:spPr/>
      <dgm:t>
        <a:bodyPr/>
        <a:lstStyle/>
        <a:p>
          <a:endParaRPr lang="ru-RU"/>
        </a:p>
      </dgm:t>
    </dgm:pt>
    <dgm:pt modelId="{7F463094-8C39-4485-9805-3FC32C8EB142}" type="sibTrans" cxnId="{A8D0E979-BBDF-4050-A24F-D2A050A5B868}">
      <dgm:prSet/>
      <dgm:spPr/>
      <dgm:t>
        <a:bodyPr/>
        <a:lstStyle/>
        <a:p>
          <a:endParaRPr lang="ru-RU"/>
        </a:p>
      </dgm:t>
    </dgm:pt>
    <dgm:pt modelId="{271560D5-CD7A-4F43-8D33-B3C29ECAAA74}">
      <dgm:prSet custT="1"/>
      <dgm:spPr/>
      <dgm:t>
        <a:bodyPr/>
        <a:lstStyle/>
        <a:p>
          <a:r>
            <a:rPr lang="ru-RU" sz="1600" dirty="0" smtClean="0"/>
            <a:t>. Срок использования гранта составляет не более </a:t>
          </a:r>
          <a:r>
            <a:rPr lang="ru-RU" sz="2400" dirty="0" smtClean="0">
              <a:solidFill>
                <a:srgbClr val="C00000"/>
              </a:solidFill>
            </a:rPr>
            <a:t>18</a:t>
          </a:r>
          <a:r>
            <a:rPr lang="ru-RU" sz="1600" dirty="0" smtClean="0"/>
            <a:t> месяцев со дня его получения. В случае наступления обстоятельств непреодолимой силы (форс-мажор) срок освоения гранта или части средств гранта может быть продлен Министерством, но не более чем на 6 месяцев</a:t>
          </a:r>
          <a:endParaRPr lang="ru-RU" sz="1600" dirty="0"/>
        </a:p>
      </dgm:t>
    </dgm:pt>
    <dgm:pt modelId="{0ABEC2D8-CC4C-4377-9662-AAC46022DC71}" type="parTrans" cxnId="{AC232752-C571-4513-8756-7D4CE9FBF235}">
      <dgm:prSet/>
      <dgm:spPr/>
      <dgm:t>
        <a:bodyPr/>
        <a:lstStyle/>
        <a:p>
          <a:endParaRPr lang="ru-RU"/>
        </a:p>
      </dgm:t>
    </dgm:pt>
    <dgm:pt modelId="{E486F236-5703-4E92-9C7E-9AC8E2F75134}" type="sibTrans" cxnId="{AC232752-C571-4513-8756-7D4CE9FBF235}">
      <dgm:prSet/>
      <dgm:spPr/>
      <dgm:t>
        <a:bodyPr/>
        <a:lstStyle/>
        <a:p>
          <a:endParaRPr lang="ru-RU"/>
        </a:p>
      </dgm:t>
    </dgm:pt>
    <dgm:pt modelId="{69EDC059-E458-4DDC-AC8C-731CF5F9B775}" type="pres">
      <dgm:prSet presAssocID="{53A2D0A7-38D0-48BC-8DCC-D976F46EE9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5CC70C-BE97-4668-A429-CCB311F32534}" type="pres">
      <dgm:prSet presAssocID="{2E41FC4D-D4DB-4F3C-952A-7503FC6AB00C}" presName="parentText" presStyleLbl="node1" presStyleIdx="0" presStyleCnt="4" custScaleY="128009" custLinFactY="-12174" custLinFactNeighborX="338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210EFE-B6F8-4DEF-BE9E-243277DCF81F}" type="pres">
      <dgm:prSet presAssocID="{87AC301E-7D75-403E-85B0-7C1861FE2CE2}" presName="spacer" presStyleCnt="0"/>
      <dgm:spPr/>
    </dgm:pt>
    <dgm:pt modelId="{A43F2BF2-F8CC-49DA-911E-F69B489C2330}" type="pres">
      <dgm:prSet presAssocID="{271560D5-CD7A-4F43-8D33-B3C29ECAAA74}" presName="parentText" presStyleLbl="node1" presStyleIdx="1" presStyleCnt="4" custScaleY="73147" custLinFactY="178694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BA83E3-C181-4A89-8863-817415F25CEE}" type="pres">
      <dgm:prSet presAssocID="{E486F236-5703-4E92-9C7E-9AC8E2F75134}" presName="spacer" presStyleCnt="0"/>
      <dgm:spPr/>
    </dgm:pt>
    <dgm:pt modelId="{C8D8BF03-B78A-4266-9998-0FA2AD1BC5D3}" type="pres">
      <dgm:prSet presAssocID="{9E162A6E-842E-40F1-84E8-F48E833C1226}" presName="parentText" presStyleLbl="node1" presStyleIdx="2" presStyleCnt="4" custScaleY="61065" custLinFactY="35171" custLinFactNeighborX="37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B9E673-13D8-43D1-BDF5-B489C73A0AF5}" type="pres">
      <dgm:prSet presAssocID="{7F463094-8C39-4485-9805-3FC32C8EB142}" presName="spacer" presStyleCnt="0"/>
      <dgm:spPr/>
    </dgm:pt>
    <dgm:pt modelId="{FE4F1896-804B-4FCA-9B6E-4FBDF7F33180}" type="pres">
      <dgm:prSet presAssocID="{86A22901-9C96-4D8F-B4E4-F357E43B4E3F}" presName="parentText" presStyleLbl="node1" presStyleIdx="3" presStyleCnt="4" custScaleY="120272" custLinFactY="-135958" custLinFactNeighborX="15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D0E979-BBDF-4050-A24F-D2A050A5B868}" srcId="{53A2D0A7-38D0-48BC-8DCC-D976F46EE900}" destId="{9E162A6E-842E-40F1-84E8-F48E833C1226}" srcOrd="2" destOrd="0" parTransId="{B679BE57-A358-4793-A44D-2A85F3C25CAD}" sibTransId="{7F463094-8C39-4485-9805-3FC32C8EB142}"/>
    <dgm:cxn modelId="{2E66D836-6802-4D75-BE7F-16582CECB111}" type="presOf" srcId="{271560D5-CD7A-4F43-8D33-B3C29ECAAA74}" destId="{A43F2BF2-F8CC-49DA-911E-F69B489C2330}" srcOrd="0" destOrd="0" presId="urn:microsoft.com/office/officeart/2005/8/layout/vList2"/>
    <dgm:cxn modelId="{471ADA84-41F7-414A-B699-ED5E39176FA9}" type="presOf" srcId="{2E41FC4D-D4DB-4F3C-952A-7503FC6AB00C}" destId="{695CC70C-BE97-4668-A429-CCB311F32534}" srcOrd="0" destOrd="0" presId="urn:microsoft.com/office/officeart/2005/8/layout/vList2"/>
    <dgm:cxn modelId="{AFEA6EDD-96DC-4CED-9BAF-D4C122CEA795}" type="presOf" srcId="{86A22901-9C96-4D8F-B4E4-F357E43B4E3F}" destId="{FE4F1896-804B-4FCA-9B6E-4FBDF7F33180}" srcOrd="0" destOrd="0" presId="urn:microsoft.com/office/officeart/2005/8/layout/vList2"/>
    <dgm:cxn modelId="{AC232752-C571-4513-8756-7D4CE9FBF235}" srcId="{53A2D0A7-38D0-48BC-8DCC-D976F46EE900}" destId="{271560D5-CD7A-4F43-8D33-B3C29ECAAA74}" srcOrd="1" destOrd="0" parTransId="{0ABEC2D8-CC4C-4377-9662-AAC46022DC71}" sibTransId="{E486F236-5703-4E92-9C7E-9AC8E2F75134}"/>
    <dgm:cxn modelId="{5ADF642E-8628-4023-B830-59D9EA02C0F2}" srcId="{53A2D0A7-38D0-48BC-8DCC-D976F46EE900}" destId="{86A22901-9C96-4D8F-B4E4-F357E43B4E3F}" srcOrd="3" destOrd="0" parTransId="{E59FFFB0-1DDC-4F33-AD7B-6D2DCDC85637}" sibTransId="{BE9DEBC8-AAF1-4B3B-8479-8FEFDB53DD06}"/>
    <dgm:cxn modelId="{61FB17B9-6368-4E04-8D22-A7C6F347A8B3}" type="presOf" srcId="{9E162A6E-842E-40F1-84E8-F48E833C1226}" destId="{C8D8BF03-B78A-4266-9998-0FA2AD1BC5D3}" srcOrd="0" destOrd="0" presId="urn:microsoft.com/office/officeart/2005/8/layout/vList2"/>
    <dgm:cxn modelId="{890D4ABA-ACD1-478B-95D5-E696F2745599}" type="presOf" srcId="{53A2D0A7-38D0-48BC-8DCC-D976F46EE900}" destId="{69EDC059-E458-4DDC-AC8C-731CF5F9B775}" srcOrd="0" destOrd="0" presId="urn:microsoft.com/office/officeart/2005/8/layout/vList2"/>
    <dgm:cxn modelId="{689EDF00-B3AB-440C-83BD-3B9E3B526E84}" srcId="{53A2D0A7-38D0-48BC-8DCC-D976F46EE900}" destId="{2E41FC4D-D4DB-4F3C-952A-7503FC6AB00C}" srcOrd="0" destOrd="0" parTransId="{05698FE1-9867-43E6-A385-BB85747EC6C9}" sibTransId="{87AC301E-7D75-403E-85B0-7C1861FE2CE2}"/>
    <dgm:cxn modelId="{2A61D394-DFB8-43F7-812D-6FE56DE23C53}" type="presParOf" srcId="{69EDC059-E458-4DDC-AC8C-731CF5F9B775}" destId="{695CC70C-BE97-4668-A429-CCB311F32534}" srcOrd="0" destOrd="0" presId="urn:microsoft.com/office/officeart/2005/8/layout/vList2"/>
    <dgm:cxn modelId="{AD4F2024-2D88-4742-94AF-4F22C06E2FBB}" type="presParOf" srcId="{69EDC059-E458-4DDC-AC8C-731CF5F9B775}" destId="{7D210EFE-B6F8-4DEF-BE9E-243277DCF81F}" srcOrd="1" destOrd="0" presId="urn:microsoft.com/office/officeart/2005/8/layout/vList2"/>
    <dgm:cxn modelId="{B613D47B-6802-45AD-9BC8-01914569512E}" type="presParOf" srcId="{69EDC059-E458-4DDC-AC8C-731CF5F9B775}" destId="{A43F2BF2-F8CC-49DA-911E-F69B489C2330}" srcOrd="2" destOrd="0" presId="urn:microsoft.com/office/officeart/2005/8/layout/vList2"/>
    <dgm:cxn modelId="{CED558CD-2C25-45AC-AC69-8FF2A78835E0}" type="presParOf" srcId="{69EDC059-E458-4DDC-AC8C-731CF5F9B775}" destId="{8CBA83E3-C181-4A89-8863-817415F25CEE}" srcOrd="3" destOrd="0" presId="urn:microsoft.com/office/officeart/2005/8/layout/vList2"/>
    <dgm:cxn modelId="{F8E64403-3C4F-41B3-A91F-600546103642}" type="presParOf" srcId="{69EDC059-E458-4DDC-AC8C-731CF5F9B775}" destId="{C8D8BF03-B78A-4266-9998-0FA2AD1BC5D3}" srcOrd="4" destOrd="0" presId="urn:microsoft.com/office/officeart/2005/8/layout/vList2"/>
    <dgm:cxn modelId="{913BB301-6673-4344-97D5-DEDDDEE53535}" type="presParOf" srcId="{69EDC059-E458-4DDC-AC8C-731CF5F9B775}" destId="{EFB9E673-13D8-43D1-BDF5-B489C73A0AF5}" srcOrd="5" destOrd="0" presId="urn:microsoft.com/office/officeart/2005/8/layout/vList2"/>
    <dgm:cxn modelId="{5FB85E06-D184-469B-A8DF-266ECABEA315}" type="presParOf" srcId="{69EDC059-E458-4DDC-AC8C-731CF5F9B775}" destId="{FE4F1896-804B-4FCA-9B6E-4FBDF7F3318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55C301-0EEE-4108-8BC1-D9671D6EF6FA}">
      <dgm:prSet phldrT="[Текст]"/>
      <dgm:spPr/>
      <dgm:t>
        <a:bodyPr/>
        <a:lstStyle/>
        <a:p>
          <a:r>
            <a:rPr lang="ru-RU" dirty="0" smtClean="0"/>
            <a:t>Направления:</a:t>
          </a:r>
          <a:endParaRPr lang="ru-RU" dirty="0"/>
        </a:p>
      </dgm:t>
    </dgm:pt>
    <dgm:pt modelId="{54E926D7-58DA-4FF4-B800-4D30341E657C}" type="parTrans" cxnId="{1F8D3E4E-9E11-4672-A1AC-596B4DE976C8}">
      <dgm:prSet/>
      <dgm:spPr/>
      <dgm:t>
        <a:bodyPr/>
        <a:lstStyle/>
        <a:p>
          <a:endParaRPr lang="ru-RU"/>
        </a:p>
      </dgm:t>
    </dgm:pt>
    <dgm:pt modelId="{D1E35B9D-BE3A-4D6B-A1CF-D55758021600}" type="sibTrans" cxnId="{1F8D3E4E-9E11-4672-A1AC-596B4DE976C8}">
      <dgm:prSet/>
      <dgm:spPr/>
      <dgm:t>
        <a:bodyPr/>
        <a:lstStyle/>
        <a:p>
          <a:endParaRPr lang="ru-RU"/>
        </a:p>
      </dgm:t>
    </dgm:pt>
    <dgm:pt modelId="{74C45BF6-9783-4269-8AC1-C0AD8652D29B}">
      <dgm:prSet custT="1"/>
      <dgm:spPr/>
      <dgm:t>
        <a:bodyPr/>
        <a:lstStyle/>
        <a:p>
          <a:pPr algn="l"/>
          <a:r>
            <a:rPr lang="ru-RU" sz="16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на поддержку элитного семеноводства</a:t>
          </a:r>
          <a:endParaRPr lang="ru-RU" sz="1500" dirty="0"/>
        </a:p>
      </dgm:t>
    </dgm:pt>
    <dgm:pt modelId="{B9953044-DE6B-4864-830B-CC151FEDB1E1}" type="parTrans" cxnId="{4FD132AB-774A-43B1-A495-77E682AD0E79}">
      <dgm:prSet/>
      <dgm:spPr/>
      <dgm:t>
        <a:bodyPr/>
        <a:lstStyle/>
        <a:p>
          <a:endParaRPr lang="ru-RU"/>
        </a:p>
      </dgm:t>
    </dgm:pt>
    <dgm:pt modelId="{019E3FAD-D330-48C7-B037-4FDD9CD27D17}" type="sibTrans" cxnId="{4FD132AB-774A-43B1-A495-77E682AD0E79}">
      <dgm:prSet/>
      <dgm:spPr/>
      <dgm:t>
        <a:bodyPr/>
        <a:lstStyle/>
        <a:p>
          <a:endParaRPr lang="ru-RU"/>
        </a:p>
      </dgm:t>
    </dgm:pt>
    <dgm:pt modelId="{C9C39D25-5083-467C-A657-45D15BBA0CA1}">
      <dgm:prSet custT="1"/>
      <dgm:spPr/>
      <dgm:t>
        <a:bodyPr/>
        <a:lstStyle/>
        <a:p>
          <a:pPr algn="l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проведение комплекса агротехнологических работ, повышение уровня экологической безопасности сельскохозяйственного производства, на повышение плодородия и качества почв</a:t>
          </a:r>
          <a:endParaRPr lang="ru-RU" sz="13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A1573932-D39D-416A-9B46-36CA1733E0C7}">
      <dgm:prSet custT="1"/>
      <dgm:spPr/>
      <dgm:t>
        <a:bodyPr/>
        <a:lstStyle/>
        <a:p>
          <a:pPr algn="l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приобретение семян кормовых культур, поставляемых в районы Крайнего Севера и приравненные к ним местности, предусмотренные </a:t>
          </a:r>
          <a:r>
            <a:rPr lang="ru-RU" sz="16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ПЕРЕЧНЕМ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утвержденным постановлением Совета Министров СССР от 3 января 1983 года N 12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9B2E08-3BEC-4CD1-B480-BA950141AFE9}" type="parTrans" cxnId="{CC42845A-7BFD-4308-B096-7BCD52A83D94}">
      <dgm:prSet/>
      <dgm:spPr/>
      <dgm:t>
        <a:bodyPr/>
        <a:lstStyle/>
        <a:p>
          <a:endParaRPr lang="ru-RU"/>
        </a:p>
      </dgm:t>
    </dgm:pt>
    <dgm:pt modelId="{B5176548-322C-4FB8-8924-E33962C11661}" type="sibTrans" cxnId="{CC42845A-7BFD-4308-B096-7BCD52A83D94}">
      <dgm:prSet/>
      <dgm:spPr/>
      <dgm:t>
        <a:bodyPr/>
        <a:lstStyle/>
        <a:p>
          <a:endParaRPr lang="ru-RU"/>
        </a:p>
      </dgm:t>
    </dgm:pt>
    <dgm:pt modelId="{29F3C04E-F02A-4697-AB89-63E9A4A89514}">
      <dgm:prSet custT="1"/>
      <dgm:spPr/>
      <dgm:t>
        <a:bodyPr/>
        <a:lstStyle/>
        <a:p>
          <a:pPr algn="l"/>
          <a:r>
            <a:rPr lang="ru-RU" sz="1400" dirty="0" smtClean="0"/>
            <a:t>на приобретение семян, произведенных в рамках Федеральной научно-технической </a:t>
          </a:r>
          <a:r>
            <a:rPr lang="ru-RU" sz="1400" cap="all" baseline="0" dirty="0" smtClean="0">
              <a:solidFill>
                <a:srgbClr val="C00000"/>
              </a:solidFill>
            </a:rPr>
            <a:t>программы </a:t>
          </a:r>
          <a:r>
            <a:rPr lang="ru-RU" sz="1400" dirty="0" smtClean="0"/>
            <a:t>развития сельского хозяйства на 2017 - 2025 годы, утвержденной постановлением Правительства Российской Федерации от 25 августа 2017 года N 996 (далее - семена, произведенные в рамках Федеральной программы), 70%</a:t>
          </a:r>
          <a:r>
            <a:rPr lang="ru-RU" sz="1600" dirty="0" smtClean="0"/>
            <a:t> от затрат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467F79-DBC6-44E7-A0B5-338D2A6D687C}" type="sibTrans" cxnId="{6909EBD6-B508-433D-90DB-5E4F297E16BD}">
      <dgm:prSet/>
      <dgm:spPr/>
      <dgm:t>
        <a:bodyPr/>
        <a:lstStyle/>
        <a:p>
          <a:endParaRPr lang="ru-RU"/>
        </a:p>
      </dgm:t>
    </dgm:pt>
    <dgm:pt modelId="{8C7A75C2-0CD6-417C-A6B6-B44CAF46B984}" type="parTrans" cxnId="{6909EBD6-B508-433D-90DB-5E4F297E16BD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7DCFEEB-F656-495D-B499-E85D98F73A79}" type="pres">
      <dgm:prSet presAssocID="{CD55C301-0EEE-4108-8BC1-D9671D6EF6FA}" presName="root" presStyleCnt="0">
        <dgm:presLayoutVars>
          <dgm:chMax/>
          <dgm:chPref val="4"/>
        </dgm:presLayoutVars>
      </dgm:prSet>
      <dgm:spPr/>
    </dgm:pt>
    <dgm:pt modelId="{D318DAD8-F938-4EB4-9A82-ADBEF2BF9A37}" type="pres">
      <dgm:prSet presAssocID="{CD55C301-0EEE-4108-8BC1-D9671D6EF6FA}" presName="rootComposite" presStyleCnt="0">
        <dgm:presLayoutVars/>
      </dgm:prSet>
      <dgm:spPr/>
    </dgm:pt>
    <dgm:pt modelId="{9703915D-707D-4E0E-8F8D-5FC3C5673270}" type="pres">
      <dgm:prSet presAssocID="{CD55C301-0EEE-4108-8BC1-D9671D6EF6FA}" presName="rootText" presStyleLbl="node0" presStyleIdx="0" presStyleCnt="1" custScaleX="94841" custScaleY="52922" custLinFactNeighborX="-1612" custLinFactNeighborY="-68533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9897AF-4491-4FA6-A335-CADE5A606F86}" type="pres">
      <dgm:prSet presAssocID="{CD55C301-0EEE-4108-8BC1-D9671D6EF6FA}" presName="childShape" presStyleCnt="0">
        <dgm:presLayoutVars>
          <dgm:chMax val="0"/>
          <dgm:chPref val="0"/>
        </dgm:presLayoutVars>
      </dgm:prSet>
      <dgm:spPr/>
    </dgm:pt>
    <dgm:pt modelId="{5119CFAF-E83C-4A73-9C96-037844DE7A76}" type="pres">
      <dgm:prSet presAssocID="{C9C39D25-5083-467C-A657-45D15BBA0CA1}" presName="childComposite" presStyleCnt="0">
        <dgm:presLayoutVars>
          <dgm:chMax val="0"/>
          <dgm:chPref val="0"/>
        </dgm:presLayoutVars>
      </dgm:prSet>
      <dgm:spPr/>
    </dgm:pt>
    <dgm:pt modelId="{64FA6E60-ADB3-4336-A9FD-3B2B1D61E983}" type="pres">
      <dgm:prSet presAssocID="{C9C39D25-5083-467C-A657-45D15BBA0CA1}" presName="Image" presStyleLbl="node1" presStyleIdx="0" presStyleCnt="4" custScaleX="76087" custScaleY="64828" custLinFactNeighborX="-91697" custLinFactNeighborY="-519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09B8F53-16C0-4D84-B483-E234330BFA99}" type="pres">
      <dgm:prSet presAssocID="{C9C39D25-5083-467C-A657-45D15BBA0CA1}" presName="childText" presStyleLbl="lnNode1" presStyleIdx="0" presStyleCnt="4" custScaleX="129338" custScaleY="118415" custLinFactNeighborX="9302" custLinFactNeighborY="-120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24819-E219-4C98-95EE-6634BF0B3B04}" type="pres">
      <dgm:prSet presAssocID="{74C45BF6-9783-4269-8AC1-C0AD8652D29B}" presName="childComposite" presStyleCnt="0">
        <dgm:presLayoutVars>
          <dgm:chMax val="0"/>
          <dgm:chPref val="0"/>
        </dgm:presLayoutVars>
      </dgm:prSet>
      <dgm:spPr/>
    </dgm:pt>
    <dgm:pt modelId="{BD85ADBD-4F49-4838-B95C-A9B9A2C19341}" type="pres">
      <dgm:prSet presAssocID="{74C45BF6-9783-4269-8AC1-C0AD8652D29B}" presName="Image" presStyleLbl="node1" presStyleIdx="1" presStyleCnt="4" custScaleX="78948" custScaleY="64479" custLinFactNeighborX="-91212" custLinFactNeighborY="-6649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5777913-768B-44A5-B7AB-00981F2047C2}" type="pres">
      <dgm:prSet presAssocID="{74C45BF6-9783-4269-8AC1-C0AD8652D29B}" presName="childText" presStyleLbl="lnNode1" presStyleIdx="1" presStyleCnt="4" custScaleX="129104" custScaleY="51374" custLinFactNeighborX="8908" custLinFactNeighborY="-95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A0BAF1-0AD9-4196-BBB6-34D0FDCFD93B}" type="pres">
      <dgm:prSet presAssocID="{A1573932-D39D-416A-9B46-36CA1733E0C7}" presName="childComposite" presStyleCnt="0">
        <dgm:presLayoutVars>
          <dgm:chMax val="0"/>
          <dgm:chPref val="0"/>
        </dgm:presLayoutVars>
      </dgm:prSet>
      <dgm:spPr/>
    </dgm:pt>
    <dgm:pt modelId="{26568DF1-572B-42F8-A70A-87EB0C66B115}" type="pres">
      <dgm:prSet presAssocID="{A1573932-D39D-416A-9B46-36CA1733E0C7}" presName="Image" presStyleLbl="node1" presStyleIdx="2" presStyleCnt="4" custScaleX="89474" custScaleY="70414" custLinFactNeighborX="-87077" custLinFactNeighborY="52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A4543B5-E4A9-4165-A603-A85E8D2F1E64}" type="pres">
      <dgm:prSet presAssocID="{A1573932-D39D-416A-9B46-36CA1733E0C7}" presName="childText" presStyleLbl="lnNode1" presStyleIdx="2" presStyleCnt="4" custScaleX="128825" custScaleY="111672" custLinFactNeighborX="8815" custLinFactNeighborY="-103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EF30FD-9D08-4C09-ABC8-04AF5316887E}" type="pres">
      <dgm:prSet presAssocID="{29F3C04E-F02A-4697-AB89-63E9A4A89514}" presName="childComposite" presStyleCnt="0">
        <dgm:presLayoutVars>
          <dgm:chMax val="0"/>
          <dgm:chPref val="0"/>
        </dgm:presLayoutVars>
      </dgm:prSet>
      <dgm:spPr/>
    </dgm:pt>
    <dgm:pt modelId="{6A84BB23-1489-457A-A20E-B8742EA2A9FB}" type="pres">
      <dgm:prSet presAssocID="{29F3C04E-F02A-4697-AB89-63E9A4A89514}" presName="Image" presStyleLbl="node1" presStyleIdx="3" presStyleCnt="4" custScaleX="29647" custScaleY="6396" custLinFactNeighborX="-6280" custLinFactNeighborY="-34716"/>
      <dgm:spPr>
        <a:noFill/>
      </dgm:spPr>
      <dgm:t>
        <a:bodyPr/>
        <a:lstStyle/>
        <a:p>
          <a:endParaRPr lang="ru-RU"/>
        </a:p>
      </dgm:t>
    </dgm:pt>
    <dgm:pt modelId="{A27EAF77-D2EB-4808-B1AC-419A5A78B09A}" type="pres">
      <dgm:prSet presAssocID="{29F3C04E-F02A-4697-AB89-63E9A4A89514}" presName="childText" presStyleLbl="lnNode1" presStyleIdx="3" presStyleCnt="4" custScaleX="127844" custScaleY="140576" custLinFactNeighborX="8890" custLinFactNeighborY="-35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8D3E4E-9E11-4672-A1AC-596B4DE976C8}" srcId="{627CFC4A-F1D1-4049-A3E8-3A2627270812}" destId="{CD55C301-0EEE-4108-8BC1-D9671D6EF6FA}" srcOrd="0" destOrd="0" parTransId="{54E926D7-58DA-4FF4-B800-4D30341E657C}" sibTransId="{D1E35B9D-BE3A-4D6B-A1CF-D55758021600}"/>
    <dgm:cxn modelId="{C4DDA78D-0A5E-4875-98AF-9D77A058FC86}" type="presOf" srcId="{74C45BF6-9783-4269-8AC1-C0AD8652D29B}" destId="{95777913-768B-44A5-B7AB-00981F2047C2}" srcOrd="0" destOrd="0" presId="urn:microsoft.com/office/officeart/2008/layout/PictureAccentList"/>
    <dgm:cxn modelId="{CC42845A-7BFD-4308-B096-7BCD52A83D94}" srcId="{CD55C301-0EEE-4108-8BC1-D9671D6EF6FA}" destId="{A1573932-D39D-416A-9B46-36CA1733E0C7}" srcOrd="2" destOrd="0" parTransId="{D19B2E08-3BEC-4CD1-B480-BA950141AFE9}" sibTransId="{B5176548-322C-4FB8-8924-E33962C11661}"/>
    <dgm:cxn modelId="{3DF56E1A-CB12-4C0D-B88F-DF704921A2FF}" type="presOf" srcId="{29F3C04E-F02A-4697-AB89-63E9A4A89514}" destId="{A27EAF77-D2EB-4808-B1AC-419A5A78B09A}" srcOrd="0" destOrd="0" presId="urn:microsoft.com/office/officeart/2008/layout/PictureAccentList"/>
    <dgm:cxn modelId="{4FD132AB-774A-43B1-A495-77E682AD0E79}" srcId="{CD55C301-0EEE-4108-8BC1-D9671D6EF6FA}" destId="{74C45BF6-9783-4269-8AC1-C0AD8652D29B}" srcOrd="1" destOrd="0" parTransId="{B9953044-DE6B-4864-830B-CC151FEDB1E1}" sibTransId="{019E3FAD-D330-48C7-B037-4FDD9CD27D17}"/>
    <dgm:cxn modelId="{5FABED3D-1DAB-4933-9BDE-FDB584653AF2}" type="presOf" srcId="{CD55C301-0EEE-4108-8BC1-D9671D6EF6FA}" destId="{9703915D-707D-4E0E-8F8D-5FC3C5673270}" srcOrd="0" destOrd="0" presId="urn:microsoft.com/office/officeart/2008/layout/PictureAccentList"/>
    <dgm:cxn modelId="{307CE012-37AE-47D4-A3FC-70F4EA85CCAC}" srcId="{CD55C301-0EEE-4108-8BC1-D9671D6EF6FA}" destId="{C9C39D25-5083-467C-A657-45D15BBA0CA1}" srcOrd="0" destOrd="0" parTransId="{7FB97EED-BF0B-48C3-B2AC-0742379BC0E3}" sibTransId="{99BD0489-71F0-4F84-8A2D-7E96FC35D6ED}"/>
    <dgm:cxn modelId="{6909EBD6-B508-433D-90DB-5E4F297E16BD}" srcId="{CD55C301-0EEE-4108-8BC1-D9671D6EF6FA}" destId="{29F3C04E-F02A-4697-AB89-63E9A4A89514}" srcOrd="3" destOrd="0" parTransId="{8C7A75C2-0CD6-417C-A6B6-B44CAF46B984}" sibTransId="{82467F79-DBC6-44E7-A0B5-338D2A6D687C}"/>
    <dgm:cxn modelId="{33D3D774-F22C-41D0-A1C4-A388A932F346}" type="presOf" srcId="{A1573932-D39D-416A-9B46-36CA1733E0C7}" destId="{0A4543B5-E4A9-4165-A603-A85E8D2F1E64}" srcOrd="0" destOrd="0" presId="urn:microsoft.com/office/officeart/2008/layout/PictureAccentList"/>
    <dgm:cxn modelId="{3CF6C6FC-1BA3-4FAB-8127-B3514F13FAAD}" type="presOf" srcId="{627CFC4A-F1D1-4049-A3E8-3A2627270812}" destId="{5FCDC374-DA2B-44EB-8CBD-E25602E2923D}" srcOrd="0" destOrd="0" presId="urn:microsoft.com/office/officeart/2008/layout/PictureAccentList"/>
    <dgm:cxn modelId="{52EF55D1-E88D-46FF-B468-741B88542905}" type="presOf" srcId="{C9C39D25-5083-467C-A657-45D15BBA0CA1}" destId="{D09B8F53-16C0-4D84-B483-E234330BFA99}" srcOrd="0" destOrd="0" presId="urn:microsoft.com/office/officeart/2008/layout/PictureAccentList"/>
    <dgm:cxn modelId="{EA09E4C4-AC6E-422C-A41A-2E4F930604B1}" type="presParOf" srcId="{5FCDC374-DA2B-44EB-8CBD-E25602E2923D}" destId="{37DCFEEB-F656-495D-B499-E85D98F73A79}" srcOrd="0" destOrd="0" presId="urn:microsoft.com/office/officeart/2008/layout/PictureAccentList"/>
    <dgm:cxn modelId="{44270B2C-FB99-41A6-8D13-E13EFE45EBE7}" type="presParOf" srcId="{37DCFEEB-F656-495D-B499-E85D98F73A79}" destId="{D318DAD8-F938-4EB4-9A82-ADBEF2BF9A37}" srcOrd="0" destOrd="0" presId="urn:microsoft.com/office/officeart/2008/layout/PictureAccentList"/>
    <dgm:cxn modelId="{051591DC-C38A-4CB8-A666-511850715130}" type="presParOf" srcId="{D318DAD8-F938-4EB4-9A82-ADBEF2BF9A37}" destId="{9703915D-707D-4E0E-8F8D-5FC3C5673270}" srcOrd="0" destOrd="0" presId="urn:microsoft.com/office/officeart/2008/layout/PictureAccentList"/>
    <dgm:cxn modelId="{0F45D4BA-C0AE-4FAC-A6A3-7C1A79D501F7}" type="presParOf" srcId="{37DCFEEB-F656-495D-B499-E85D98F73A79}" destId="{839897AF-4491-4FA6-A335-CADE5A606F86}" srcOrd="1" destOrd="0" presId="urn:microsoft.com/office/officeart/2008/layout/PictureAccentList"/>
    <dgm:cxn modelId="{CE46FD8C-A85B-43F4-A0D4-709C3384DE08}" type="presParOf" srcId="{839897AF-4491-4FA6-A335-CADE5A606F86}" destId="{5119CFAF-E83C-4A73-9C96-037844DE7A76}" srcOrd="0" destOrd="0" presId="urn:microsoft.com/office/officeart/2008/layout/PictureAccentList"/>
    <dgm:cxn modelId="{A975BA26-E1A9-4F84-93B5-3B871E753D78}" type="presParOf" srcId="{5119CFAF-E83C-4A73-9C96-037844DE7A76}" destId="{64FA6E60-ADB3-4336-A9FD-3B2B1D61E983}" srcOrd="0" destOrd="0" presId="urn:microsoft.com/office/officeart/2008/layout/PictureAccentList"/>
    <dgm:cxn modelId="{DBD900C8-6D64-4177-88CF-726CAE9AB8FA}" type="presParOf" srcId="{5119CFAF-E83C-4A73-9C96-037844DE7A76}" destId="{D09B8F53-16C0-4D84-B483-E234330BFA99}" srcOrd="1" destOrd="0" presId="urn:microsoft.com/office/officeart/2008/layout/PictureAccentList"/>
    <dgm:cxn modelId="{05ADCBB5-B013-4323-912A-F7F0C094B37A}" type="presParOf" srcId="{839897AF-4491-4FA6-A335-CADE5A606F86}" destId="{1ED24819-E219-4C98-95EE-6634BF0B3B04}" srcOrd="1" destOrd="0" presId="urn:microsoft.com/office/officeart/2008/layout/PictureAccentList"/>
    <dgm:cxn modelId="{BE0832E9-6016-4354-B568-7EA5EA63E744}" type="presParOf" srcId="{1ED24819-E219-4C98-95EE-6634BF0B3B04}" destId="{BD85ADBD-4F49-4838-B95C-A9B9A2C19341}" srcOrd="0" destOrd="0" presId="urn:microsoft.com/office/officeart/2008/layout/PictureAccentList"/>
    <dgm:cxn modelId="{7A3003D3-134D-4318-AD6D-5B5ED978757B}" type="presParOf" srcId="{1ED24819-E219-4C98-95EE-6634BF0B3B04}" destId="{95777913-768B-44A5-B7AB-00981F2047C2}" srcOrd="1" destOrd="0" presId="urn:microsoft.com/office/officeart/2008/layout/PictureAccentList"/>
    <dgm:cxn modelId="{7353EC90-22A8-4C44-BDAA-451A9C78C9AF}" type="presParOf" srcId="{839897AF-4491-4FA6-A335-CADE5A606F86}" destId="{65A0BAF1-0AD9-4196-BBB6-34D0FDCFD93B}" srcOrd="2" destOrd="0" presId="urn:microsoft.com/office/officeart/2008/layout/PictureAccentList"/>
    <dgm:cxn modelId="{76C37083-B1F5-4232-B283-FEBBAA7F4406}" type="presParOf" srcId="{65A0BAF1-0AD9-4196-BBB6-34D0FDCFD93B}" destId="{26568DF1-572B-42F8-A70A-87EB0C66B115}" srcOrd="0" destOrd="0" presId="urn:microsoft.com/office/officeart/2008/layout/PictureAccentList"/>
    <dgm:cxn modelId="{C92D9A9D-049D-4B2E-B00D-FC7E6F215C02}" type="presParOf" srcId="{65A0BAF1-0AD9-4196-BBB6-34D0FDCFD93B}" destId="{0A4543B5-E4A9-4165-A603-A85E8D2F1E64}" srcOrd="1" destOrd="0" presId="urn:microsoft.com/office/officeart/2008/layout/PictureAccentList"/>
    <dgm:cxn modelId="{DD560AF0-B018-4764-9957-0B1DF477CA4D}" type="presParOf" srcId="{839897AF-4491-4FA6-A335-CADE5A606F86}" destId="{F0EF30FD-9D08-4C09-ABC8-04AF5316887E}" srcOrd="3" destOrd="0" presId="urn:microsoft.com/office/officeart/2008/layout/PictureAccentList"/>
    <dgm:cxn modelId="{80AC3066-5718-4B8A-B60D-06AE68A740EC}" type="presParOf" srcId="{F0EF30FD-9D08-4C09-ABC8-04AF5316887E}" destId="{6A84BB23-1489-457A-A20E-B8742EA2A9FB}" srcOrd="0" destOrd="0" presId="urn:microsoft.com/office/officeart/2008/layout/PictureAccentList"/>
    <dgm:cxn modelId="{CA9A99A5-1097-4290-AF60-A2F41F801062}" type="presParOf" srcId="{F0EF30FD-9D08-4C09-ABC8-04AF5316887E}" destId="{A27EAF77-D2EB-4808-B1AC-419A5A78B09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AC64A22-2DBD-4D45-B7F1-C42AC405F5D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F31F25-DAB1-47A7-81F8-4D24334EE1A5}">
      <dgm:prSet phldrT="[Текст]" custT="1"/>
      <dgm:spPr/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Заявитель не осуществлял предпринимательскую деятельность в течение последних трех лет в качестве индивидуального предпринимателя и (или) не являлся учредителем (участником) коммерческой организации за исключением крестьянского (фермерского) хозяйства (далее - КФХ)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41B958-C597-48CB-BF36-A1CEC31405CE}" type="parTrans" cxnId="{325BDF6A-E439-4991-8D11-8D4514EB582B}">
      <dgm:prSet/>
      <dgm:spPr/>
      <dgm:t>
        <a:bodyPr/>
        <a:lstStyle/>
        <a:p>
          <a:endParaRPr lang="ru-RU"/>
        </a:p>
      </dgm:t>
    </dgm:pt>
    <dgm:pt modelId="{631092E7-E653-4163-A03A-3A4BD1993DAB}" type="sibTrans" cxnId="{325BDF6A-E439-4991-8D11-8D4514EB582B}">
      <dgm:prSet/>
      <dgm:spPr/>
      <dgm:t>
        <a:bodyPr/>
        <a:lstStyle/>
        <a:p>
          <a:endParaRPr lang="ru-RU"/>
        </a:p>
      </dgm:t>
    </dgm:pt>
    <dgm:pt modelId="{EC9295A7-C95E-4447-82D2-B25199458E12}">
      <dgm:prSet phldrT="[Текст]" custT="1"/>
      <dgm:spPr/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Заявитель ранее не являлся получателем: гранта на создание и развитие КФХ; гранта на развитие семейных животноводческих ферм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FBAD4D6-299B-42BB-A6C1-BE8DB0A5C194}" type="parTrans" cxnId="{4A049937-C375-451E-BDB4-29B3172CB174}">
      <dgm:prSet/>
      <dgm:spPr/>
      <dgm:t>
        <a:bodyPr/>
        <a:lstStyle/>
        <a:p>
          <a:endParaRPr lang="ru-RU"/>
        </a:p>
      </dgm:t>
    </dgm:pt>
    <dgm:pt modelId="{38D8E367-53A0-4C10-A672-2CEFC5464429}" type="sibTrans" cxnId="{4A049937-C375-451E-BDB4-29B3172CB174}">
      <dgm:prSet/>
      <dgm:spPr/>
      <dgm:t>
        <a:bodyPr/>
        <a:lstStyle/>
        <a:p>
          <a:endParaRPr lang="ru-RU"/>
        </a:p>
      </dgm:t>
    </dgm:pt>
    <dgm:pt modelId="{34A8814B-FC73-4328-9B3B-A82E108A2343}">
      <dgm:prSet custT="1"/>
      <dgm:spPr/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Заявитель проживает (не менее 3 лет) в муниципальном образовании в Республике Алтай по месту нахождения и регистрации КФХ, главой которого он является, и данное хозяйство является единственным местом трудоустройства заявителя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4B1C165-B6F7-4DEB-9283-B4EDA43A9566}" type="parTrans" cxnId="{E27174FA-664A-4C18-A7F6-3CBF7E7E225D}">
      <dgm:prSet/>
      <dgm:spPr/>
      <dgm:t>
        <a:bodyPr/>
        <a:lstStyle/>
        <a:p>
          <a:endParaRPr lang="ru-RU"/>
        </a:p>
      </dgm:t>
    </dgm:pt>
    <dgm:pt modelId="{606D41E3-9545-4ED5-86EF-14490720EBFE}" type="sibTrans" cxnId="{E27174FA-664A-4C18-A7F6-3CBF7E7E225D}">
      <dgm:prSet/>
      <dgm:spPr/>
      <dgm:t>
        <a:bodyPr/>
        <a:lstStyle/>
        <a:p>
          <a:endParaRPr lang="ru-RU"/>
        </a:p>
      </dgm:t>
    </dgm:pt>
    <dgm:pt modelId="{ECDD4F19-A3A0-4980-B2D5-09291DC9ABA5}" type="pres">
      <dgm:prSet presAssocID="{2AC64A22-2DBD-4D45-B7F1-C42AC405F5D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182E66-5B2A-40B9-A449-3A99E465DEAA}" type="pres">
      <dgm:prSet presAssocID="{71F31F25-DAB1-47A7-81F8-4D24334EE1A5}" presName="parentLin" presStyleCnt="0"/>
      <dgm:spPr/>
    </dgm:pt>
    <dgm:pt modelId="{BA81DB68-0F65-4435-8230-63B8B689B180}" type="pres">
      <dgm:prSet presAssocID="{71F31F25-DAB1-47A7-81F8-4D24334EE1A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706AD42-7206-446F-A301-863668B64E52}" type="pres">
      <dgm:prSet presAssocID="{71F31F25-DAB1-47A7-81F8-4D24334EE1A5}" presName="parentText" presStyleLbl="node1" presStyleIdx="0" presStyleCnt="3" custScaleX="137679" custScaleY="421879" custLinFactY="-100000" custLinFactNeighborX="-45334" custLinFactNeighborY="-1393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90654D-4D14-40F3-9B67-857FA9F97B54}" type="pres">
      <dgm:prSet presAssocID="{71F31F25-DAB1-47A7-81F8-4D24334EE1A5}" presName="negativeSpace" presStyleCnt="0"/>
      <dgm:spPr/>
    </dgm:pt>
    <dgm:pt modelId="{B7144412-4DC1-4CA7-B9E2-A6608392B7DD}" type="pres">
      <dgm:prSet presAssocID="{71F31F25-DAB1-47A7-81F8-4D24334EE1A5}" presName="childText" presStyleLbl="conFgAcc1" presStyleIdx="0" presStyleCnt="3">
        <dgm:presLayoutVars>
          <dgm:bulletEnabled val="1"/>
        </dgm:presLayoutVars>
      </dgm:prSet>
      <dgm:spPr/>
    </dgm:pt>
    <dgm:pt modelId="{E8B9616C-5023-44C1-B9E4-7F1B160F6F09}" type="pres">
      <dgm:prSet presAssocID="{631092E7-E653-4163-A03A-3A4BD1993DAB}" presName="spaceBetweenRectangles" presStyleCnt="0"/>
      <dgm:spPr/>
    </dgm:pt>
    <dgm:pt modelId="{AD15E9C1-A36E-4D48-8CB1-C4BBBAFBF76D}" type="pres">
      <dgm:prSet presAssocID="{EC9295A7-C95E-4447-82D2-B25199458E12}" presName="parentLin" presStyleCnt="0"/>
      <dgm:spPr/>
    </dgm:pt>
    <dgm:pt modelId="{C214C476-4052-4DEB-A524-7C7A08F6B33E}" type="pres">
      <dgm:prSet presAssocID="{EC9295A7-C95E-4447-82D2-B25199458E1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64B4F8A-1F67-41AE-903E-FAD42DD20EF5}" type="pres">
      <dgm:prSet presAssocID="{EC9295A7-C95E-4447-82D2-B25199458E12}" presName="parentText" presStyleLbl="node1" presStyleIdx="1" presStyleCnt="3" custScaleX="135349" custScaleY="316027" custLinFactNeighborX="-37903" custLinFactNeighborY="78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E7E2D7-B0FC-49B8-B35C-980BC5692546}" type="pres">
      <dgm:prSet presAssocID="{EC9295A7-C95E-4447-82D2-B25199458E12}" presName="negativeSpace" presStyleCnt="0"/>
      <dgm:spPr/>
    </dgm:pt>
    <dgm:pt modelId="{AD9DA11F-DFA4-437A-B586-1389CA1CDF63}" type="pres">
      <dgm:prSet presAssocID="{EC9295A7-C95E-4447-82D2-B25199458E12}" presName="childText" presStyleLbl="conFgAcc1" presStyleIdx="1" presStyleCnt="3">
        <dgm:presLayoutVars>
          <dgm:bulletEnabled val="1"/>
        </dgm:presLayoutVars>
      </dgm:prSet>
      <dgm:spPr/>
    </dgm:pt>
    <dgm:pt modelId="{89DE1249-72F3-43E8-A448-059D337AA437}" type="pres">
      <dgm:prSet presAssocID="{38D8E367-53A0-4C10-A672-2CEFC5464429}" presName="spaceBetweenRectangles" presStyleCnt="0"/>
      <dgm:spPr/>
    </dgm:pt>
    <dgm:pt modelId="{737AFBF0-06A7-4F23-B87F-7919F843AAC6}" type="pres">
      <dgm:prSet presAssocID="{34A8814B-FC73-4328-9B3B-A82E108A2343}" presName="parentLin" presStyleCnt="0"/>
      <dgm:spPr/>
    </dgm:pt>
    <dgm:pt modelId="{3F9A755C-E43D-4831-A9DD-62271050E7F5}" type="pres">
      <dgm:prSet presAssocID="{34A8814B-FC73-4328-9B3B-A82E108A234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9E94044-D587-4C47-9D6C-361E16F6A32E}" type="pres">
      <dgm:prSet presAssocID="{34A8814B-FC73-4328-9B3B-A82E108A2343}" presName="parentText" presStyleLbl="node1" presStyleIdx="2" presStyleCnt="3" custScaleX="134676" custScaleY="364603" custLinFactNeighborX="-26686" custLinFactNeighborY="247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310130-E05D-47A3-AE6C-C7438FA932C6}" type="pres">
      <dgm:prSet presAssocID="{34A8814B-FC73-4328-9B3B-A82E108A2343}" presName="negativeSpace" presStyleCnt="0"/>
      <dgm:spPr/>
    </dgm:pt>
    <dgm:pt modelId="{5142D4D1-9180-4C2C-AFE7-A03D08B29BD0}" type="pres">
      <dgm:prSet presAssocID="{34A8814B-FC73-4328-9B3B-A82E108A234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AADB6AD-08A5-4AEC-87BB-96FB86AE64CD}" type="presOf" srcId="{71F31F25-DAB1-47A7-81F8-4D24334EE1A5}" destId="{B706AD42-7206-446F-A301-863668B64E52}" srcOrd="1" destOrd="0" presId="urn:microsoft.com/office/officeart/2005/8/layout/list1"/>
    <dgm:cxn modelId="{6FD8253C-8409-41B6-9B61-EEA797A44608}" type="presOf" srcId="{34A8814B-FC73-4328-9B3B-A82E108A2343}" destId="{3F9A755C-E43D-4831-A9DD-62271050E7F5}" srcOrd="0" destOrd="0" presId="urn:microsoft.com/office/officeart/2005/8/layout/list1"/>
    <dgm:cxn modelId="{912C873B-EA2E-483A-A5BF-3F8DDE8D49F7}" type="presOf" srcId="{EC9295A7-C95E-4447-82D2-B25199458E12}" destId="{C214C476-4052-4DEB-A524-7C7A08F6B33E}" srcOrd="0" destOrd="0" presId="urn:microsoft.com/office/officeart/2005/8/layout/list1"/>
    <dgm:cxn modelId="{325BDF6A-E439-4991-8D11-8D4514EB582B}" srcId="{2AC64A22-2DBD-4D45-B7F1-C42AC405F5D9}" destId="{71F31F25-DAB1-47A7-81F8-4D24334EE1A5}" srcOrd="0" destOrd="0" parTransId="{3C41B958-C597-48CB-BF36-A1CEC31405CE}" sibTransId="{631092E7-E653-4163-A03A-3A4BD1993DAB}"/>
    <dgm:cxn modelId="{D124F3DD-2ADD-4957-B160-7483497676BD}" type="presOf" srcId="{34A8814B-FC73-4328-9B3B-A82E108A2343}" destId="{79E94044-D587-4C47-9D6C-361E16F6A32E}" srcOrd="1" destOrd="0" presId="urn:microsoft.com/office/officeart/2005/8/layout/list1"/>
    <dgm:cxn modelId="{19EB82BC-16D4-4447-973A-642157BB36B0}" type="presOf" srcId="{EC9295A7-C95E-4447-82D2-B25199458E12}" destId="{F64B4F8A-1F67-41AE-903E-FAD42DD20EF5}" srcOrd="1" destOrd="0" presId="urn:microsoft.com/office/officeart/2005/8/layout/list1"/>
    <dgm:cxn modelId="{4A049937-C375-451E-BDB4-29B3172CB174}" srcId="{2AC64A22-2DBD-4D45-B7F1-C42AC405F5D9}" destId="{EC9295A7-C95E-4447-82D2-B25199458E12}" srcOrd="1" destOrd="0" parTransId="{3FBAD4D6-299B-42BB-A6C1-BE8DB0A5C194}" sibTransId="{38D8E367-53A0-4C10-A672-2CEFC5464429}"/>
    <dgm:cxn modelId="{D72B7A43-5516-427B-A507-F366DAA82AB4}" type="presOf" srcId="{71F31F25-DAB1-47A7-81F8-4D24334EE1A5}" destId="{BA81DB68-0F65-4435-8230-63B8B689B180}" srcOrd="0" destOrd="0" presId="urn:microsoft.com/office/officeart/2005/8/layout/list1"/>
    <dgm:cxn modelId="{E27174FA-664A-4C18-A7F6-3CBF7E7E225D}" srcId="{2AC64A22-2DBD-4D45-B7F1-C42AC405F5D9}" destId="{34A8814B-FC73-4328-9B3B-A82E108A2343}" srcOrd="2" destOrd="0" parTransId="{04B1C165-B6F7-4DEB-9283-B4EDA43A9566}" sibTransId="{606D41E3-9545-4ED5-86EF-14490720EBFE}"/>
    <dgm:cxn modelId="{C425B0B2-514D-44C5-A968-D4A55D7E5F18}" type="presOf" srcId="{2AC64A22-2DBD-4D45-B7F1-C42AC405F5D9}" destId="{ECDD4F19-A3A0-4980-B2D5-09291DC9ABA5}" srcOrd="0" destOrd="0" presId="urn:microsoft.com/office/officeart/2005/8/layout/list1"/>
    <dgm:cxn modelId="{0CB9AE9F-B3BA-4B9B-9D8E-750B451EFDA5}" type="presParOf" srcId="{ECDD4F19-A3A0-4980-B2D5-09291DC9ABA5}" destId="{EB182E66-5B2A-40B9-A449-3A99E465DEAA}" srcOrd="0" destOrd="0" presId="urn:microsoft.com/office/officeart/2005/8/layout/list1"/>
    <dgm:cxn modelId="{A58A0410-DB89-4981-9579-18BE2E5C7303}" type="presParOf" srcId="{EB182E66-5B2A-40B9-A449-3A99E465DEAA}" destId="{BA81DB68-0F65-4435-8230-63B8B689B180}" srcOrd="0" destOrd="0" presId="urn:microsoft.com/office/officeart/2005/8/layout/list1"/>
    <dgm:cxn modelId="{10035CFD-47CE-4080-AD10-36C8EC48764D}" type="presParOf" srcId="{EB182E66-5B2A-40B9-A449-3A99E465DEAA}" destId="{B706AD42-7206-446F-A301-863668B64E52}" srcOrd="1" destOrd="0" presId="urn:microsoft.com/office/officeart/2005/8/layout/list1"/>
    <dgm:cxn modelId="{0A70327D-02C3-4DA2-BB7A-44E36DA8484F}" type="presParOf" srcId="{ECDD4F19-A3A0-4980-B2D5-09291DC9ABA5}" destId="{F590654D-4D14-40F3-9B67-857FA9F97B54}" srcOrd="1" destOrd="0" presId="urn:microsoft.com/office/officeart/2005/8/layout/list1"/>
    <dgm:cxn modelId="{D436A7B6-BEFB-4106-9485-EB02E3A9E997}" type="presParOf" srcId="{ECDD4F19-A3A0-4980-B2D5-09291DC9ABA5}" destId="{B7144412-4DC1-4CA7-B9E2-A6608392B7DD}" srcOrd="2" destOrd="0" presId="urn:microsoft.com/office/officeart/2005/8/layout/list1"/>
    <dgm:cxn modelId="{3DAA094B-4F53-447D-A5EF-6ADBEC5E07A9}" type="presParOf" srcId="{ECDD4F19-A3A0-4980-B2D5-09291DC9ABA5}" destId="{E8B9616C-5023-44C1-B9E4-7F1B160F6F09}" srcOrd="3" destOrd="0" presId="urn:microsoft.com/office/officeart/2005/8/layout/list1"/>
    <dgm:cxn modelId="{2853DED8-0258-4C08-9340-32835E1BD43E}" type="presParOf" srcId="{ECDD4F19-A3A0-4980-B2D5-09291DC9ABA5}" destId="{AD15E9C1-A36E-4D48-8CB1-C4BBBAFBF76D}" srcOrd="4" destOrd="0" presId="urn:microsoft.com/office/officeart/2005/8/layout/list1"/>
    <dgm:cxn modelId="{3F04C1BC-8A8D-4A7E-9020-BA0A4547F049}" type="presParOf" srcId="{AD15E9C1-A36E-4D48-8CB1-C4BBBAFBF76D}" destId="{C214C476-4052-4DEB-A524-7C7A08F6B33E}" srcOrd="0" destOrd="0" presId="urn:microsoft.com/office/officeart/2005/8/layout/list1"/>
    <dgm:cxn modelId="{DBEAE678-968E-41C0-8296-2F4BDECE3E38}" type="presParOf" srcId="{AD15E9C1-A36E-4D48-8CB1-C4BBBAFBF76D}" destId="{F64B4F8A-1F67-41AE-903E-FAD42DD20EF5}" srcOrd="1" destOrd="0" presId="urn:microsoft.com/office/officeart/2005/8/layout/list1"/>
    <dgm:cxn modelId="{A1042B1D-9E79-431B-94C8-969BE189D41F}" type="presParOf" srcId="{ECDD4F19-A3A0-4980-B2D5-09291DC9ABA5}" destId="{1FE7E2D7-B0FC-49B8-B35C-980BC5692546}" srcOrd="5" destOrd="0" presId="urn:microsoft.com/office/officeart/2005/8/layout/list1"/>
    <dgm:cxn modelId="{5E5EFD29-A38B-4222-9A17-A8A5313FF336}" type="presParOf" srcId="{ECDD4F19-A3A0-4980-B2D5-09291DC9ABA5}" destId="{AD9DA11F-DFA4-437A-B586-1389CA1CDF63}" srcOrd="6" destOrd="0" presId="urn:microsoft.com/office/officeart/2005/8/layout/list1"/>
    <dgm:cxn modelId="{D81A9E75-43FA-4D1F-8CA7-44F0AC307187}" type="presParOf" srcId="{ECDD4F19-A3A0-4980-B2D5-09291DC9ABA5}" destId="{89DE1249-72F3-43E8-A448-059D337AA437}" srcOrd="7" destOrd="0" presId="urn:microsoft.com/office/officeart/2005/8/layout/list1"/>
    <dgm:cxn modelId="{E54E7C3F-040D-4202-AD7B-452488BBA83A}" type="presParOf" srcId="{ECDD4F19-A3A0-4980-B2D5-09291DC9ABA5}" destId="{737AFBF0-06A7-4F23-B87F-7919F843AAC6}" srcOrd="8" destOrd="0" presId="urn:microsoft.com/office/officeart/2005/8/layout/list1"/>
    <dgm:cxn modelId="{074BA8F3-1C07-40B4-AB48-1D237A242949}" type="presParOf" srcId="{737AFBF0-06A7-4F23-B87F-7919F843AAC6}" destId="{3F9A755C-E43D-4831-A9DD-62271050E7F5}" srcOrd="0" destOrd="0" presId="urn:microsoft.com/office/officeart/2005/8/layout/list1"/>
    <dgm:cxn modelId="{59AD422D-0698-4590-8BFD-EC53EABF4AD8}" type="presParOf" srcId="{737AFBF0-06A7-4F23-B87F-7919F843AAC6}" destId="{79E94044-D587-4C47-9D6C-361E16F6A32E}" srcOrd="1" destOrd="0" presId="urn:microsoft.com/office/officeart/2005/8/layout/list1"/>
    <dgm:cxn modelId="{D0A4AD09-2EF5-4ABB-85F6-1CE42C0AD287}" type="presParOf" srcId="{ECDD4F19-A3A0-4980-B2D5-09291DC9ABA5}" destId="{D8310130-E05D-47A3-AE6C-C7438FA932C6}" srcOrd="9" destOrd="0" presId="urn:microsoft.com/office/officeart/2005/8/layout/list1"/>
    <dgm:cxn modelId="{BF483318-F442-4EBA-B7A2-1FBA4B582485}" type="presParOf" srcId="{ECDD4F19-A3A0-4980-B2D5-09291DC9ABA5}" destId="{5142D4D1-9180-4C2C-AFE7-A03D08B29BD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55C301-0EEE-4108-8BC1-D9671D6EF6FA}">
      <dgm:prSet phldrT="[Текст]"/>
      <dgm:spPr/>
      <dgm:t>
        <a:bodyPr/>
        <a:lstStyle/>
        <a:p>
          <a:r>
            <a:rPr lang="ru-RU" dirty="0" smtClean="0"/>
            <a:t>НА ЧТО?</a:t>
          </a:r>
          <a:endParaRPr lang="ru-RU" dirty="0"/>
        </a:p>
      </dgm:t>
    </dgm:pt>
    <dgm:pt modelId="{54E926D7-58DA-4FF4-B800-4D30341E657C}" type="parTrans" cxnId="{1F8D3E4E-9E11-4672-A1AC-596B4DE976C8}">
      <dgm:prSet/>
      <dgm:spPr/>
      <dgm:t>
        <a:bodyPr/>
        <a:lstStyle/>
        <a:p>
          <a:endParaRPr lang="ru-RU"/>
        </a:p>
      </dgm:t>
    </dgm:pt>
    <dgm:pt modelId="{D1E35B9D-BE3A-4D6B-A1CF-D55758021600}" type="sibTrans" cxnId="{1F8D3E4E-9E11-4672-A1AC-596B4DE976C8}">
      <dgm:prSet/>
      <dgm:spPr/>
      <dgm:t>
        <a:bodyPr/>
        <a:lstStyle/>
        <a:p>
          <a:endParaRPr lang="ru-RU"/>
        </a:p>
      </dgm:t>
    </dgm:pt>
    <dgm:pt modelId="{74C45BF6-9783-4269-8AC1-C0AD8652D29B}">
      <dgm:prSet custT="1"/>
      <dgm:spPr/>
      <dgm:t>
        <a:bodyPr/>
        <a:lstStyle/>
        <a:p>
          <a:r>
            <a:rPr lang="ru-RU" sz="1600" dirty="0" smtClean="0"/>
            <a:t>Разработку проектной документации для строительства или реконструкции производственных и складских зданий</a:t>
          </a:r>
          <a:endParaRPr lang="ru-RU" sz="1600" dirty="0"/>
        </a:p>
      </dgm:t>
    </dgm:pt>
    <dgm:pt modelId="{B9953044-DE6B-4864-830B-CC151FEDB1E1}" type="parTrans" cxnId="{4FD132AB-774A-43B1-A495-77E682AD0E79}">
      <dgm:prSet/>
      <dgm:spPr/>
      <dgm:t>
        <a:bodyPr/>
        <a:lstStyle/>
        <a:p>
          <a:endParaRPr lang="ru-RU"/>
        </a:p>
      </dgm:t>
    </dgm:pt>
    <dgm:pt modelId="{019E3FAD-D330-48C7-B037-4FDD9CD27D17}" type="sibTrans" cxnId="{4FD132AB-774A-43B1-A495-77E682AD0E79}">
      <dgm:prSet/>
      <dgm:spPr/>
      <dgm:t>
        <a:bodyPr/>
        <a:lstStyle/>
        <a:p>
          <a:endParaRPr lang="ru-RU"/>
        </a:p>
      </dgm:t>
    </dgm:pt>
    <dgm:pt modelId="{C9C39D25-5083-467C-A657-45D15BBA0CA1}">
      <dgm:prSet custT="1"/>
      <dgm:spPr/>
      <dgm:t>
        <a:bodyPr/>
        <a:lstStyle/>
        <a:p>
          <a:r>
            <a:rPr lang="ru-RU" sz="1600" dirty="0" smtClean="0"/>
            <a:t>Строительство, ремонт и переустройство производственных и складских зданий, помещений, пристроек, инженерных сетей, заграждений и сооружений, необходимых для производства, хранения и переработки сельскохозяйственной продукции, а также на их регистрацию;</a:t>
          </a:r>
          <a:endParaRPr lang="ru-RU" sz="1600" dirty="0"/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A1573932-D39D-416A-9B46-36CA1733E0C7}">
      <dgm:prSet custT="1"/>
      <dgm:spPr/>
      <dgm:t>
        <a:bodyPr/>
        <a:lstStyle/>
        <a:p>
          <a:pPr algn="l"/>
          <a:r>
            <a:rPr lang="ru-RU" sz="1600" dirty="0" smtClean="0"/>
            <a:t>Комплектацию объектов для производства и переработки сельскохозяйственной продукции новым (не бывшем в эксплуатации) оборудованием, сельскохозяйственной техникой и специализированным транспортном и их монтажом. Перечень указанного оборудования, техники и специализированного транспорта устанавливается Министерством</a:t>
          </a:r>
          <a:endParaRPr lang="ru-RU" sz="1600" dirty="0"/>
        </a:p>
      </dgm:t>
    </dgm:pt>
    <dgm:pt modelId="{D19B2E08-3BEC-4CD1-B480-BA950141AFE9}" type="parTrans" cxnId="{CC42845A-7BFD-4308-B096-7BCD52A83D94}">
      <dgm:prSet/>
      <dgm:spPr/>
      <dgm:t>
        <a:bodyPr/>
        <a:lstStyle/>
        <a:p>
          <a:endParaRPr lang="ru-RU"/>
        </a:p>
      </dgm:t>
    </dgm:pt>
    <dgm:pt modelId="{B5176548-322C-4FB8-8924-E33962C11661}" type="sibTrans" cxnId="{CC42845A-7BFD-4308-B096-7BCD52A83D94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7DCFEEB-F656-495D-B499-E85D98F73A79}" type="pres">
      <dgm:prSet presAssocID="{CD55C301-0EEE-4108-8BC1-D9671D6EF6FA}" presName="root" presStyleCnt="0">
        <dgm:presLayoutVars>
          <dgm:chMax/>
          <dgm:chPref val="4"/>
        </dgm:presLayoutVars>
      </dgm:prSet>
      <dgm:spPr/>
    </dgm:pt>
    <dgm:pt modelId="{D318DAD8-F938-4EB4-9A82-ADBEF2BF9A37}" type="pres">
      <dgm:prSet presAssocID="{CD55C301-0EEE-4108-8BC1-D9671D6EF6FA}" presName="rootComposite" presStyleCnt="0">
        <dgm:presLayoutVars/>
      </dgm:prSet>
      <dgm:spPr/>
    </dgm:pt>
    <dgm:pt modelId="{9703915D-707D-4E0E-8F8D-5FC3C5673270}" type="pres">
      <dgm:prSet presAssocID="{CD55C301-0EEE-4108-8BC1-D9671D6EF6FA}" presName="rootText" presStyleLbl="node0" presStyleIdx="0" presStyleCnt="1" custScaleY="52922" custLinFactNeighborX="-1612" custLinFactNeighborY="-68533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9897AF-4491-4FA6-A335-CADE5A606F86}" type="pres">
      <dgm:prSet presAssocID="{CD55C301-0EEE-4108-8BC1-D9671D6EF6FA}" presName="childShape" presStyleCnt="0">
        <dgm:presLayoutVars>
          <dgm:chMax val="0"/>
          <dgm:chPref val="0"/>
        </dgm:presLayoutVars>
      </dgm:prSet>
      <dgm:spPr/>
    </dgm:pt>
    <dgm:pt modelId="{5119CFAF-E83C-4A73-9C96-037844DE7A76}" type="pres">
      <dgm:prSet presAssocID="{C9C39D25-5083-467C-A657-45D15BBA0CA1}" presName="childComposite" presStyleCnt="0">
        <dgm:presLayoutVars>
          <dgm:chMax val="0"/>
          <dgm:chPref val="0"/>
        </dgm:presLayoutVars>
      </dgm:prSet>
      <dgm:spPr/>
    </dgm:pt>
    <dgm:pt modelId="{64FA6E60-ADB3-4336-A9FD-3B2B1D61E983}" type="pres">
      <dgm:prSet presAssocID="{C9C39D25-5083-467C-A657-45D15BBA0CA1}" presName="Image" presStyleLbl="nod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09B8F53-16C0-4D84-B483-E234330BFA99}" type="pres">
      <dgm:prSet presAssocID="{C9C39D25-5083-467C-A657-45D15BBA0CA1}" presName="childText" presStyleLbl="lnNode1" presStyleIdx="0" presStyleCnt="3" custScaleY="1301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24819-E219-4C98-95EE-6634BF0B3B04}" type="pres">
      <dgm:prSet presAssocID="{74C45BF6-9783-4269-8AC1-C0AD8652D29B}" presName="childComposite" presStyleCnt="0">
        <dgm:presLayoutVars>
          <dgm:chMax val="0"/>
          <dgm:chPref val="0"/>
        </dgm:presLayoutVars>
      </dgm:prSet>
      <dgm:spPr/>
    </dgm:pt>
    <dgm:pt modelId="{BD85ADBD-4F49-4838-B95C-A9B9A2C19341}" type="pres">
      <dgm:prSet presAssocID="{74C45BF6-9783-4269-8AC1-C0AD8652D29B}" presName="Image" presStyleLbl="nod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5777913-768B-44A5-B7AB-00981F2047C2}" type="pres">
      <dgm:prSet presAssocID="{74C45BF6-9783-4269-8AC1-C0AD8652D29B}" presName="childText" presStyleLbl="lnNode1" presStyleIdx="1" presStyleCnt="3" custScaleY="68141" custLinFactNeighborX="186" custLinFactNeighborY="-61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A0BAF1-0AD9-4196-BBB6-34D0FDCFD93B}" type="pres">
      <dgm:prSet presAssocID="{A1573932-D39D-416A-9B46-36CA1733E0C7}" presName="childComposite" presStyleCnt="0">
        <dgm:presLayoutVars>
          <dgm:chMax val="0"/>
          <dgm:chPref val="0"/>
        </dgm:presLayoutVars>
      </dgm:prSet>
      <dgm:spPr/>
    </dgm:pt>
    <dgm:pt modelId="{26568DF1-572B-42F8-A70A-87EB0C66B115}" type="pres">
      <dgm:prSet presAssocID="{A1573932-D39D-416A-9B46-36CA1733E0C7}" presName="Image" presStyleLbl="node1" presStyleIdx="2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A4543B5-E4A9-4165-A603-A85E8D2F1E64}" type="pres">
      <dgm:prSet presAssocID="{A1573932-D39D-416A-9B46-36CA1733E0C7}" presName="childText" presStyleLbl="lnNode1" presStyleIdx="2" presStyleCnt="3" custScaleY="125633" custLinFactNeighborY="-148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8D3E4E-9E11-4672-A1AC-596B4DE976C8}" srcId="{627CFC4A-F1D1-4049-A3E8-3A2627270812}" destId="{CD55C301-0EEE-4108-8BC1-D9671D6EF6FA}" srcOrd="0" destOrd="0" parTransId="{54E926D7-58DA-4FF4-B800-4D30341E657C}" sibTransId="{D1E35B9D-BE3A-4D6B-A1CF-D55758021600}"/>
    <dgm:cxn modelId="{C4DDA78D-0A5E-4875-98AF-9D77A058FC86}" type="presOf" srcId="{74C45BF6-9783-4269-8AC1-C0AD8652D29B}" destId="{95777913-768B-44A5-B7AB-00981F2047C2}" srcOrd="0" destOrd="0" presId="urn:microsoft.com/office/officeart/2008/layout/PictureAccentList"/>
    <dgm:cxn modelId="{CC42845A-7BFD-4308-B096-7BCD52A83D94}" srcId="{CD55C301-0EEE-4108-8BC1-D9671D6EF6FA}" destId="{A1573932-D39D-416A-9B46-36CA1733E0C7}" srcOrd="2" destOrd="0" parTransId="{D19B2E08-3BEC-4CD1-B480-BA950141AFE9}" sibTransId="{B5176548-322C-4FB8-8924-E33962C11661}"/>
    <dgm:cxn modelId="{4FD132AB-774A-43B1-A495-77E682AD0E79}" srcId="{CD55C301-0EEE-4108-8BC1-D9671D6EF6FA}" destId="{74C45BF6-9783-4269-8AC1-C0AD8652D29B}" srcOrd="1" destOrd="0" parTransId="{B9953044-DE6B-4864-830B-CC151FEDB1E1}" sibTransId="{019E3FAD-D330-48C7-B037-4FDD9CD27D17}"/>
    <dgm:cxn modelId="{5FABED3D-1DAB-4933-9BDE-FDB584653AF2}" type="presOf" srcId="{CD55C301-0EEE-4108-8BC1-D9671D6EF6FA}" destId="{9703915D-707D-4E0E-8F8D-5FC3C5673270}" srcOrd="0" destOrd="0" presId="urn:microsoft.com/office/officeart/2008/layout/PictureAccentList"/>
    <dgm:cxn modelId="{307CE012-37AE-47D4-A3FC-70F4EA85CCAC}" srcId="{CD55C301-0EEE-4108-8BC1-D9671D6EF6FA}" destId="{C9C39D25-5083-467C-A657-45D15BBA0CA1}" srcOrd="0" destOrd="0" parTransId="{7FB97EED-BF0B-48C3-B2AC-0742379BC0E3}" sibTransId="{99BD0489-71F0-4F84-8A2D-7E96FC35D6ED}"/>
    <dgm:cxn modelId="{33D3D774-F22C-41D0-A1C4-A388A932F346}" type="presOf" srcId="{A1573932-D39D-416A-9B46-36CA1733E0C7}" destId="{0A4543B5-E4A9-4165-A603-A85E8D2F1E64}" srcOrd="0" destOrd="0" presId="urn:microsoft.com/office/officeart/2008/layout/PictureAccentList"/>
    <dgm:cxn modelId="{3CF6C6FC-1BA3-4FAB-8127-B3514F13FAAD}" type="presOf" srcId="{627CFC4A-F1D1-4049-A3E8-3A2627270812}" destId="{5FCDC374-DA2B-44EB-8CBD-E25602E2923D}" srcOrd="0" destOrd="0" presId="urn:microsoft.com/office/officeart/2008/layout/PictureAccentList"/>
    <dgm:cxn modelId="{52EF55D1-E88D-46FF-B468-741B88542905}" type="presOf" srcId="{C9C39D25-5083-467C-A657-45D15BBA0CA1}" destId="{D09B8F53-16C0-4D84-B483-E234330BFA99}" srcOrd="0" destOrd="0" presId="urn:microsoft.com/office/officeart/2008/layout/PictureAccentList"/>
    <dgm:cxn modelId="{EA09E4C4-AC6E-422C-A41A-2E4F930604B1}" type="presParOf" srcId="{5FCDC374-DA2B-44EB-8CBD-E25602E2923D}" destId="{37DCFEEB-F656-495D-B499-E85D98F73A79}" srcOrd="0" destOrd="0" presId="urn:microsoft.com/office/officeart/2008/layout/PictureAccentList"/>
    <dgm:cxn modelId="{44270B2C-FB99-41A6-8D13-E13EFE45EBE7}" type="presParOf" srcId="{37DCFEEB-F656-495D-B499-E85D98F73A79}" destId="{D318DAD8-F938-4EB4-9A82-ADBEF2BF9A37}" srcOrd="0" destOrd="0" presId="urn:microsoft.com/office/officeart/2008/layout/PictureAccentList"/>
    <dgm:cxn modelId="{051591DC-C38A-4CB8-A666-511850715130}" type="presParOf" srcId="{D318DAD8-F938-4EB4-9A82-ADBEF2BF9A37}" destId="{9703915D-707D-4E0E-8F8D-5FC3C5673270}" srcOrd="0" destOrd="0" presId="urn:microsoft.com/office/officeart/2008/layout/PictureAccentList"/>
    <dgm:cxn modelId="{0F45D4BA-C0AE-4FAC-A6A3-7C1A79D501F7}" type="presParOf" srcId="{37DCFEEB-F656-495D-B499-E85D98F73A79}" destId="{839897AF-4491-4FA6-A335-CADE5A606F86}" srcOrd="1" destOrd="0" presId="urn:microsoft.com/office/officeart/2008/layout/PictureAccentList"/>
    <dgm:cxn modelId="{CE46FD8C-A85B-43F4-A0D4-709C3384DE08}" type="presParOf" srcId="{839897AF-4491-4FA6-A335-CADE5A606F86}" destId="{5119CFAF-E83C-4A73-9C96-037844DE7A76}" srcOrd="0" destOrd="0" presId="urn:microsoft.com/office/officeart/2008/layout/PictureAccentList"/>
    <dgm:cxn modelId="{A975BA26-E1A9-4F84-93B5-3B871E753D78}" type="presParOf" srcId="{5119CFAF-E83C-4A73-9C96-037844DE7A76}" destId="{64FA6E60-ADB3-4336-A9FD-3B2B1D61E983}" srcOrd="0" destOrd="0" presId="urn:microsoft.com/office/officeart/2008/layout/PictureAccentList"/>
    <dgm:cxn modelId="{DBD900C8-6D64-4177-88CF-726CAE9AB8FA}" type="presParOf" srcId="{5119CFAF-E83C-4A73-9C96-037844DE7A76}" destId="{D09B8F53-16C0-4D84-B483-E234330BFA99}" srcOrd="1" destOrd="0" presId="urn:microsoft.com/office/officeart/2008/layout/PictureAccentList"/>
    <dgm:cxn modelId="{05ADCBB5-B013-4323-912A-F7F0C094B37A}" type="presParOf" srcId="{839897AF-4491-4FA6-A335-CADE5A606F86}" destId="{1ED24819-E219-4C98-95EE-6634BF0B3B04}" srcOrd="1" destOrd="0" presId="urn:microsoft.com/office/officeart/2008/layout/PictureAccentList"/>
    <dgm:cxn modelId="{BE0832E9-6016-4354-B568-7EA5EA63E744}" type="presParOf" srcId="{1ED24819-E219-4C98-95EE-6634BF0B3B04}" destId="{BD85ADBD-4F49-4838-B95C-A9B9A2C19341}" srcOrd="0" destOrd="0" presId="urn:microsoft.com/office/officeart/2008/layout/PictureAccentList"/>
    <dgm:cxn modelId="{7A3003D3-134D-4318-AD6D-5B5ED978757B}" type="presParOf" srcId="{1ED24819-E219-4C98-95EE-6634BF0B3B04}" destId="{95777913-768B-44A5-B7AB-00981F2047C2}" srcOrd="1" destOrd="0" presId="urn:microsoft.com/office/officeart/2008/layout/PictureAccentList"/>
    <dgm:cxn modelId="{7353EC90-22A8-4C44-BDAA-451A9C78C9AF}" type="presParOf" srcId="{839897AF-4491-4FA6-A335-CADE5A606F86}" destId="{65A0BAF1-0AD9-4196-BBB6-34D0FDCFD93B}" srcOrd="2" destOrd="0" presId="urn:microsoft.com/office/officeart/2008/layout/PictureAccentList"/>
    <dgm:cxn modelId="{76C37083-B1F5-4232-B283-FEBBAA7F4406}" type="presParOf" srcId="{65A0BAF1-0AD9-4196-BBB6-34D0FDCFD93B}" destId="{26568DF1-572B-42F8-A70A-87EB0C66B115}" srcOrd="0" destOrd="0" presId="urn:microsoft.com/office/officeart/2008/layout/PictureAccentList"/>
    <dgm:cxn modelId="{C92D9A9D-049D-4B2E-B00D-FC7E6F215C02}" type="presParOf" srcId="{65A0BAF1-0AD9-4196-BBB6-34D0FDCFD93B}" destId="{0A4543B5-E4A9-4165-A603-A85E8D2F1E64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55C301-0EEE-4108-8BC1-D9671D6EF6FA}">
      <dgm:prSet phldrT="[Текст]"/>
      <dgm:spPr/>
      <dgm:t>
        <a:bodyPr/>
        <a:lstStyle/>
        <a:p>
          <a:r>
            <a:rPr lang="ru-RU" dirty="0" smtClean="0"/>
            <a:t>НА ЧТО?</a:t>
          </a:r>
          <a:endParaRPr lang="ru-RU" dirty="0"/>
        </a:p>
      </dgm:t>
    </dgm:pt>
    <dgm:pt modelId="{54E926D7-58DA-4FF4-B800-4D30341E657C}" type="parTrans" cxnId="{1F8D3E4E-9E11-4672-A1AC-596B4DE976C8}">
      <dgm:prSet/>
      <dgm:spPr/>
      <dgm:t>
        <a:bodyPr/>
        <a:lstStyle/>
        <a:p>
          <a:endParaRPr lang="ru-RU"/>
        </a:p>
      </dgm:t>
    </dgm:pt>
    <dgm:pt modelId="{D1E35B9D-BE3A-4D6B-A1CF-D55758021600}" type="sibTrans" cxnId="{1F8D3E4E-9E11-4672-A1AC-596B4DE976C8}">
      <dgm:prSet/>
      <dgm:spPr/>
      <dgm:t>
        <a:bodyPr/>
        <a:lstStyle/>
        <a:p>
          <a:endParaRPr lang="ru-RU"/>
        </a:p>
      </dgm:t>
    </dgm:pt>
    <dgm:pt modelId="{74C45BF6-9783-4269-8AC1-C0AD8652D29B}">
      <dgm:prSet custT="1"/>
      <dgm:spPr/>
      <dgm:t>
        <a:bodyPr/>
        <a:lstStyle/>
        <a:p>
          <a:r>
            <a:rPr lang="ru-RU" sz="1600" dirty="0" smtClean="0"/>
            <a:t>Приобретение рыбопосадочного материала</a:t>
          </a:r>
          <a:endParaRPr lang="ru-RU" sz="1600" dirty="0"/>
        </a:p>
      </dgm:t>
    </dgm:pt>
    <dgm:pt modelId="{B9953044-DE6B-4864-830B-CC151FEDB1E1}" type="parTrans" cxnId="{4FD132AB-774A-43B1-A495-77E682AD0E79}">
      <dgm:prSet/>
      <dgm:spPr/>
      <dgm:t>
        <a:bodyPr/>
        <a:lstStyle/>
        <a:p>
          <a:endParaRPr lang="ru-RU"/>
        </a:p>
      </dgm:t>
    </dgm:pt>
    <dgm:pt modelId="{019E3FAD-D330-48C7-B037-4FDD9CD27D17}" type="sibTrans" cxnId="{4FD132AB-774A-43B1-A495-77E682AD0E79}">
      <dgm:prSet/>
      <dgm:spPr/>
      <dgm:t>
        <a:bodyPr/>
        <a:lstStyle/>
        <a:p>
          <a:endParaRPr lang="ru-RU"/>
        </a:p>
      </dgm:t>
    </dgm:pt>
    <dgm:pt modelId="{C9C39D25-5083-467C-A657-45D15BBA0CA1}">
      <dgm:prSet custT="1"/>
      <dgm:spPr/>
      <dgm:t>
        <a:bodyPr/>
        <a:lstStyle/>
        <a:p>
          <a:r>
            <a:rPr lang="ru-RU" sz="1600" dirty="0" smtClean="0"/>
            <a:t>На приобретение племенных сельскохозяйственных животных (за исключением свиней) и птицы, зарегистрированных в автоматизированной информационной системе учета;</a:t>
          </a:r>
          <a:endParaRPr lang="ru-RU" sz="1600" dirty="0"/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A1573932-D39D-416A-9B46-36CA1733E0C7}">
      <dgm:prSet custT="1"/>
      <dgm:spPr/>
      <dgm:t>
        <a:bodyPr/>
        <a:lstStyle/>
        <a:p>
          <a:r>
            <a:rPr lang="ru-RU" sz="1600" dirty="0" smtClean="0"/>
            <a:t>Приобретение новых снегоходных транспортных средств, соответствующих коду 29.10.52.110 Общероссийского классификатора продукции по видам экономической деятельности (ОКПД 2) - в случае если КФХ осуществляет деятельность по развитию оленеводства и (или) мараловодства в муниципальных образованиях Республики Алтай, приравненных к районам Крайнего Севера;.</a:t>
          </a:r>
          <a:endParaRPr lang="ru-RU" sz="1600" dirty="0"/>
        </a:p>
      </dgm:t>
    </dgm:pt>
    <dgm:pt modelId="{D19B2E08-3BEC-4CD1-B480-BA950141AFE9}" type="parTrans" cxnId="{CC42845A-7BFD-4308-B096-7BCD52A83D94}">
      <dgm:prSet/>
      <dgm:spPr/>
      <dgm:t>
        <a:bodyPr/>
        <a:lstStyle/>
        <a:p>
          <a:endParaRPr lang="ru-RU"/>
        </a:p>
      </dgm:t>
    </dgm:pt>
    <dgm:pt modelId="{B5176548-322C-4FB8-8924-E33962C11661}" type="sibTrans" cxnId="{CC42845A-7BFD-4308-B096-7BCD52A83D94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7DCFEEB-F656-495D-B499-E85D98F73A79}" type="pres">
      <dgm:prSet presAssocID="{CD55C301-0EEE-4108-8BC1-D9671D6EF6FA}" presName="root" presStyleCnt="0">
        <dgm:presLayoutVars>
          <dgm:chMax/>
          <dgm:chPref val="4"/>
        </dgm:presLayoutVars>
      </dgm:prSet>
      <dgm:spPr/>
    </dgm:pt>
    <dgm:pt modelId="{D318DAD8-F938-4EB4-9A82-ADBEF2BF9A37}" type="pres">
      <dgm:prSet presAssocID="{CD55C301-0EEE-4108-8BC1-D9671D6EF6FA}" presName="rootComposite" presStyleCnt="0">
        <dgm:presLayoutVars/>
      </dgm:prSet>
      <dgm:spPr/>
    </dgm:pt>
    <dgm:pt modelId="{9703915D-707D-4E0E-8F8D-5FC3C5673270}" type="pres">
      <dgm:prSet presAssocID="{CD55C301-0EEE-4108-8BC1-D9671D6EF6FA}" presName="rootText" presStyleLbl="node0" presStyleIdx="0" presStyleCnt="1" custScaleY="52922" custLinFactNeighborX="-1612" custLinFactNeighborY="-68533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9897AF-4491-4FA6-A335-CADE5A606F86}" type="pres">
      <dgm:prSet presAssocID="{CD55C301-0EEE-4108-8BC1-D9671D6EF6FA}" presName="childShape" presStyleCnt="0">
        <dgm:presLayoutVars>
          <dgm:chMax val="0"/>
          <dgm:chPref val="0"/>
        </dgm:presLayoutVars>
      </dgm:prSet>
      <dgm:spPr/>
    </dgm:pt>
    <dgm:pt modelId="{5119CFAF-E83C-4A73-9C96-037844DE7A76}" type="pres">
      <dgm:prSet presAssocID="{C9C39D25-5083-467C-A657-45D15BBA0CA1}" presName="childComposite" presStyleCnt="0">
        <dgm:presLayoutVars>
          <dgm:chMax val="0"/>
          <dgm:chPref val="0"/>
        </dgm:presLayoutVars>
      </dgm:prSet>
      <dgm:spPr/>
    </dgm:pt>
    <dgm:pt modelId="{64FA6E60-ADB3-4336-A9FD-3B2B1D61E983}" type="pres">
      <dgm:prSet presAssocID="{C9C39D25-5083-467C-A657-45D15BBA0CA1}" presName="Image" presStyleLbl="nod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09B8F53-16C0-4D84-B483-E234330BFA99}" type="pres">
      <dgm:prSet presAssocID="{C9C39D25-5083-467C-A657-45D15BBA0CA1}" presName="childText" presStyleLbl="lnNode1" presStyleIdx="0" presStyleCnt="3" custScaleY="998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24819-E219-4C98-95EE-6634BF0B3B04}" type="pres">
      <dgm:prSet presAssocID="{74C45BF6-9783-4269-8AC1-C0AD8652D29B}" presName="childComposite" presStyleCnt="0">
        <dgm:presLayoutVars>
          <dgm:chMax val="0"/>
          <dgm:chPref val="0"/>
        </dgm:presLayoutVars>
      </dgm:prSet>
      <dgm:spPr/>
    </dgm:pt>
    <dgm:pt modelId="{BD85ADBD-4F49-4838-B95C-A9B9A2C19341}" type="pres">
      <dgm:prSet presAssocID="{74C45BF6-9783-4269-8AC1-C0AD8652D29B}" presName="Image" presStyleLbl="node1" presStyleIdx="1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5777913-768B-44A5-B7AB-00981F2047C2}" type="pres">
      <dgm:prSet presAssocID="{74C45BF6-9783-4269-8AC1-C0AD8652D29B}" presName="childText" presStyleLbl="lnNode1" presStyleIdx="1" presStyleCnt="3" custScaleY="54182" custLinFactNeighborY="-178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A0BAF1-0AD9-4196-BBB6-34D0FDCFD93B}" type="pres">
      <dgm:prSet presAssocID="{A1573932-D39D-416A-9B46-36CA1733E0C7}" presName="childComposite" presStyleCnt="0">
        <dgm:presLayoutVars>
          <dgm:chMax val="0"/>
          <dgm:chPref val="0"/>
        </dgm:presLayoutVars>
      </dgm:prSet>
      <dgm:spPr/>
    </dgm:pt>
    <dgm:pt modelId="{26568DF1-572B-42F8-A70A-87EB0C66B115}" type="pres">
      <dgm:prSet presAssocID="{A1573932-D39D-416A-9B46-36CA1733E0C7}" presName="Image" presStyleLbl="node1" presStyleIdx="2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A4543B5-E4A9-4165-A603-A85E8D2F1E64}" type="pres">
      <dgm:prSet presAssocID="{A1573932-D39D-416A-9B46-36CA1733E0C7}" presName="childText" presStyleLbl="lnNode1" presStyleIdx="2" presStyleCnt="3" custScaleY="1506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8D3E4E-9E11-4672-A1AC-596B4DE976C8}" srcId="{627CFC4A-F1D1-4049-A3E8-3A2627270812}" destId="{CD55C301-0EEE-4108-8BC1-D9671D6EF6FA}" srcOrd="0" destOrd="0" parTransId="{54E926D7-58DA-4FF4-B800-4D30341E657C}" sibTransId="{D1E35B9D-BE3A-4D6B-A1CF-D55758021600}"/>
    <dgm:cxn modelId="{C4DDA78D-0A5E-4875-98AF-9D77A058FC86}" type="presOf" srcId="{74C45BF6-9783-4269-8AC1-C0AD8652D29B}" destId="{95777913-768B-44A5-B7AB-00981F2047C2}" srcOrd="0" destOrd="0" presId="urn:microsoft.com/office/officeart/2008/layout/PictureAccentList"/>
    <dgm:cxn modelId="{CC42845A-7BFD-4308-B096-7BCD52A83D94}" srcId="{CD55C301-0EEE-4108-8BC1-D9671D6EF6FA}" destId="{A1573932-D39D-416A-9B46-36CA1733E0C7}" srcOrd="2" destOrd="0" parTransId="{D19B2E08-3BEC-4CD1-B480-BA950141AFE9}" sibTransId="{B5176548-322C-4FB8-8924-E33962C11661}"/>
    <dgm:cxn modelId="{4FD132AB-774A-43B1-A495-77E682AD0E79}" srcId="{CD55C301-0EEE-4108-8BC1-D9671D6EF6FA}" destId="{74C45BF6-9783-4269-8AC1-C0AD8652D29B}" srcOrd="1" destOrd="0" parTransId="{B9953044-DE6B-4864-830B-CC151FEDB1E1}" sibTransId="{019E3FAD-D330-48C7-B037-4FDD9CD27D17}"/>
    <dgm:cxn modelId="{5FABED3D-1DAB-4933-9BDE-FDB584653AF2}" type="presOf" srcId="{CD55C301-0EEE-4108-8BC1-D9671D6EF6FA}" destId="{9703915D-707D-4E0E-8F8D-5FC3C5673270}" srcOrd="0" destOrd="0" presId="urn:microsoft.com/office/officeart/2008/layout/PictureAccentList"/>
    <dgm:cxn modelId="{307CE012-37AE-47D4-A3FC-70F4EA85CCAC}" srcId="{CD55C301-0EEE-4108-8BC1-D9671D6EF6FA}" destId="{C9C39D25-5083-467C-A657-45D15BBA0CA1}" srcOrd="0" destOrd="0" parTransId="{7FB97EED-BF0B-48C3-B2AC-0742379BC0E3}" sibTransId="{99BD0489-71F0-4F84-8A2D-7E96FC35D6ED}"/>
    <dgm:cxn modelId="{33D3D774-F22C-41D0-A1C4-A388A932F346}" type="presOf" srcId="{A1573932-D39D-416A-9B46-36CA1733E0C7}" destId="{0A4543B5-E4A9-4165-A603-A85E8D2F1E64}" srcOrd="0" destOrd="0" presId="urn:microsoft.com/office/officeart/2008/layout/PictureAccentList"/>
    <dgm:cxn modelId="{3CF6C6FC-1BA3-4FAB-8127-B3514F13FAAD}" type="presOf" srcId="{627CFC4A-F1D1-4049-A3E8-3A2627270812}" destId="{5FCDC374-DA2B-44EB-8CBD-E25602E2923D}" srcOrd="0" destOrd="0" presId="urn:microsoft.com/office/officeart/2008/layout/PictureAccentList"/>
    <dgm:cxn modelId="{52EF55D1-E88D-46FF-B468-741B88542905}" type="presOf" srcId="{C9C39D25-5083-467C-A657-45D15BBA0CA1}" destId="{D09B8F53-16C0-4D84-B483-E234330BFA99}" srcOrd="0" destOrd="0" presId="urn:microsoft.com/office/officeart/2008/layout/PictureAccentList"/>
    <dgm:cxn modelId="{EA09E4C4-AC6E-422C-A41A-2E4F930604B1}" type="presParOf" srcId="{5FCDC374-DA2B-44EB-8CBD-E25602E2923D}" destId="{37DCFEEB-F656-495D-B499-E85D98F73A79}" srcOrd="0" destOrd="0" presId="urn:microsoft.com/office/officeart/2008/layout/PictureAccentList"/>
    <dgm:cxn modelId="{44270B2C-FB99-41A6-8D13-E13EFE45EBE7}" type="presParOf" srcId="{37DCFEEB-F656-495D-B499-E85D98F73A79}" destId="{D318DAD8-F938-4EB4-9A82-ADBEF2BF9A37}" srcOrd="0" destOrd="0" presId="urn:microsoft.com/office/officeart/2008/layout/PictureAccentList"/>
    <dgm:cxn modelId="{051591DC-C38A-4CB8-A666-511850715130}" type="presParOf" srcId="{D318DAD8-F938-4EB4-9A82-ADBEF2BF9A37}" destId="{9703915D-707D-4E0E-8F8D-5FC3C5673270}" srcOrd="0" destOrd="0" presId="urn:microsoft.com/office/officeart/2008/layout/PictureAccentList"/>
    <dgm:cxn modelId="{0F45D4BA-C0AE-4FAC-A6A3-7C1A79D501F7}" type="presParOf" srcId="{37DCFEEB-F656-495D-B499-E85D98F73A79}" destId="{839897AF-4491-4FA6-A335-CADE5A606F86}" srcOrd="1" destOrd="0" presId="urn:microsoft.com/office/officeart/2008/layout/PictureAccentList"/>
    <dgm:cxn modelId="{CE46FD8C-A85B-43F4-A0D4-709C3384DE08}" type="presParOf" srcId="{839897AF-4491-4FA6-A335-CADE5A606F86}" destId="{5119CFAF-E83C-4A73-9C96-037844DE7A76}" srcOrd="0" destOrd="0" presId="urn:microsoft.com/office/officeart/2008/layout/PictureAccentList"/>
    <dgm:cxn modelId="{A975BA26-E1A9-4F84-93B5-3B871E753D78}" type="presParOf" srcId="{5119CFAF-E83C-4A73-9C96-037844DE7A76}" destId="{64FA6E60-ADB3-4336-A9FD-3B2B1D61E983}" srcOrd="0" destOrd="0" presId="urn:microsoft.com/office/officeart/2008/layout/PictureAccentList"/>
    <dgm:cxn modelId="{DBD900C8-6D64-4177-88CF-726CAE9AB8FA}" type="presParOf" srcId="{5119CFAF-E83C-4A73-9C96-037844DE7A76}" destId="{D09B8F53-16C0-4D84-B483-E234330BFA99}" srcOrd="1" destOrd="0" presId="urn:microsoft.com/office/officeart/2008/layout/PictureAccentList"/>
    <dgm:cxn modelId="{05ADCBB5-B013-4323-912A-F7F0C094B37A}" type="presParOf" srcId="{839897AF-4491-4FA6-A335-CADE5A606F86}" destId="{1ED24819-E219-4C98-95EE-6634BF0B3B04}" srcOrd="1" destOrd="0" presId="urn:microsoft.com/office/officeart/2008/layout/PictureAccentList"/>
    <dgm:cxn modelId="{BE0832E9-6016-4354-B568-7EA5EA63E744}" type="presParOf" srcId="{1ED24819-E219-4C98-95EE-6634BF0B3B04}" destId="{BD85ADBD-4F49-4838-B95C-A9B9A2C19341}" srcOrd="0" destOrd="0" presId="urn:microsoft.com/office/officeart/2008/layout/PictureAccentList"/>
    <dgm:cxn modelId="{7A3003D3-134D-4318-AD6D-5B5ED978757B}" type="presParOf" srcId="{1ED24819-E219-4C98-95EE-6634BF0B3B04}" destId="{95777913-768B-44A5-B7AB-00981F2047C2}" srcOrd="1" destOrd="0" presId="urn:microsoft.com/office/officeart/2008/layout/PictureAccentList"/>
    <dgm:cxn modelId="{7353EC90-22A8-4C44-BDAA-451A9C78C9AF}" type="presParOf" srcId="{839897AF-4491-4FA6-A335-CADE5A606F86}" destId="{65A0BAF1-0AD9-4196-BBB6-34D0FDCFD93B}" srcOrd="2" destOrd="0" presId="urn:microsoft.com/office/officeart/2008/layout/PictureAccentList"/>
    <dgm:cxn modelId="{76C37083-B1F5-4232-B283-FEBBAA7F4406}" type="presParOf" srcId="{65A0BAF1-0AD9-4196-BBB6-34D0FDCFD93B}" destId="{26568DF1-572B-42F8-A70A-87EB0C66B115}" srcOrd="0" destOrd="0" presId="urn:microsoft.com/office/officeart/2008/layout/PictureAccentList"/>
    <dgm:cxn modelId="{C92D9A9D-049D-4B2E-B00D-FC7E6F215C02}" type="presParOf" srcId="{65A0BAF1-0AD9-4196-BBB6-34D0FDCFD93B}" destId="{0A4543B5-E4A9-4165-A603-A85E8D2F1E64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55C301-0EEE-4108-8BC1-D9671D6EF6FA}">
      <dgm:prSet phldrT="[Текст]"/>
      <dgm:spPr/>
      <dgm:t>
        <a:bodyPr/>
        <a:lstStyle/>
        <a:p>
          <a:r>
            <a:rPr lang="ru-RU" dirty="0" smtClean="0"/>
            <a:t>НА ЧТО?</a:t>
          </a:r>
          <a:endParaRPr lang="ru-RU" dirty="0"/>
        </a:p>
      </dgm:t>
    </dgm:pt>
    <dgm:pt modelId="{54E926D7-58DA-4FF4-B800-4D30341E657C}" type="parTrans" cxnId="{1F8D3E4E-9E11-4672-A1AC-596B4DE976C8}">
      <dgm:prSet/>
      <dgm:spPr/>
      <dgm:t>
        <a:bodyPr/>
        <a:lstStyle/>
        <a:p>
          <a:endParaRPr lang="ru-RU"/>
        </a:p>
      </dgm:t>
    </dgm:pt>
    <dgm:pt modelId="{D1E35B9D-BE3A-4D6B-A1CF-D55758021600}" type="sibTrans" cxnId="{1F8D3E4E-9E11-4672-A1AC-596B4DE976C8}">
      <dgm:prSet/>
      <dgm:spPr/>
      <dgm:t>
        <a:bodyPr/>
        <a:lstStyle/>
        <a:p>
          <a:endParaRPr lang="ru-RU"/>
        </a:p>
      </dgm:t>
    </dgm:pt>
    <dgm:pt modelId="{74C45BF6-9783-4269-8AC1-C0AD8652D29B}">
      <dgm:prSet custT="1"/>
      <dgm:spPr/>
      <dgm:t>
        <a:bodyPr/>
        <a:lstStyle/>
        <a:p>
          <a:r>
            <a:rPr lang="ru-RU" sz="1600" dirty="0" smtClean="0"/>
            <a:t>Оплату расходов, связанных с доставкой и монтажом оборудования и техники, если КФХ осуществляет деятельность в местности, приравненной к районам Крайнего Севера;</a:t>
          </a:r>
          <a:endParaRPr lang="ru-RU" sz="1600" dirty="0"/>
        </a:p>
      </dgm:t>
    </dgm:pt>
    <dgm:pt modelId="{B9953044-DE6B-4864-830B-CC151FEDB1E1}" type="parTrans" cxnId="{4FD132AB-774A-43B1-A495-77E682AD0E79}">
      <dgm:prSet/>
      <dgm:spPr/>
      <dgm:t>
        <a:bodyPr/>
        <a:lstStyle/>
        <a:p>
          <a:endParaRPr lang="ru-RU"/>
        </a:p>
      </dgm:t>
    </dgm:pt>
    <dgm:pt modelId="{019E3FAD-D330-48C7-B037-4FDD9CD27D17}" type="sibTrans" cxnId="{4FD132AB-774A-43B1-A495-77E682AD0E79}">
      <dgm:prSet/>
      <dgm:spPr/>
      <dgm:t>
        <a:bodyPr/>
        <a:lstStyle/>
        <a:p>
          <a:endParaRPr lang="ru-RU"/>
        </a:p>
      </dgm:t>
    </dgm:pt>
    <dgm:pt modelId="{C9C39D25-5083-467C-A657-45D15BBA0CA1}">
      <dgm:prSet custT="1"/>
      <dgm:spPr/>
      <dgm:t>
        <a:bodyPr/>
        <a:lstStyle/>
        <a:p>
          <a:pPr algn="ctr"/>
          <a:r>
            <a:rPr lang="ru-RU" sz="1600" dirty="0" smtClean="0"/>
            <a:t>Оплату части стоимости имущества, приобретаемого с привлечением инвестиционного кредита;</a:t>
          </a:r>
          <a:endParaRPr lang="ru-RU" sz="1600" dirty="0"/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A1573932-D39D-416A-9B46-36CA1733E0C7}">
      <dgm:prSet custT="1"/>
      <dgm:spPr/>
      <dgm:t>
        <a:bodyPr/>
        <a:lstStyle/>
        <a:p>
          <a:r>
            <a:rPr lang="ru-RU" sz="1600" dirty="0" smtClean="0"/>
            <a:t>Приобретение автономных источников электро-, газо- и водоснабжения</a:t>
          </a:r>
          <a:endParaRPr lang="ru-RU" sz="1600" dirty="0"/>
        </a:p>
      </dgm:t>
    </dgm:pt>
    <dgm:pt modelId="{D19B2E08-3BEC-4CD1-B480-BA950141AFE9}" type="parTrans" cxnId="{CC42845A-7BFD-4308-B096-7BCD52A83D94}">
      <dgm:prSet/>
      <dgm:spPr/>
      <dgm:t>
        <a:bodyPr/>
        <a:lstStyle/>
        <a:p>
          <a:endParaRPr lang="ru-RU"/>
        </a:p>
      </dgm:t>
    </dgm:pt>
    <dgm:pt modelId="{B5176548-322C-4FB8-8924-E33962C11661}" type="sibTrans" cxnId="{CC42845A-7BFD-4308-B096-7BCD52A83D94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7DCFEEB-F656-495D-B499-E85D98F73A79}" type="pres">
      <dgm:prSet presAssocID="{CD55C301-0EEE-4108-8BC1-D9671D6EF6FA}" presName="root" presStyleCnt="0">
        <dgm:presLayoutVars>
          <dgm:chMax/>
          <dgm:chPref val="4"/>
        </dgm:presLayoutVars>
      </dgm:prSet>
      <dgm:spPr/>
    </dgm:pt>
    <dgm:pt modelId="{D318DAD8-F938-4EB4-9A82-ADBEF2BF9A37}" type="pres">
      <dgm:prSet presAssocID="{CD55C301-0EEE-4108-8BC1-D9671D6EF6FA}" presName="rootComposite" presStyleCnt="0">
        <dgm:presLayoutVars/>
      </dgm:prSet>
      <dgm:spPr/>
    </dgm:pt>
    <dgm:pt modelId="{9703915D-707D-4E0E-8F8D-5FC3C5673270}" type="pres">
      <dgm:prSet presAssocID="{CD55C301-0EEE-4108-8BC1-D9671D6EF6FA}" presName="rootText" presStyleLbl="node0" presStyleIdx="0" presStyleCnt="1" custScaleY="52922" custLinFactNeighborX="-1612" custLinFactNeighborY="-68533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9897AF-4491-4FA6-A335-CADE5A606F86}" type="pres">
      <dgm:prSet presAssocID="{CD55C301-0EEE-4108-8BC1-D9671D6EF6FA}" presName="childShape" presStyleCnt="0">
        <dgm:presLayoutVars>
          <dgm:chMax val="0"/>
          <dgm:chPref val="0"/>
        </dgm:presLayoutVars>
      </dgm:prSet>
      <dgm:spPr/>
    </dgm:pt>
    <dgm:pt modelId="{5119CFAF-E83C-4A73-9C96-037844DE7A76}" type="pres">
      <dgm:prSet presAssocID="{C9C39D25-5083-467C-A657-45D15BBA0CA1}" presName="childComposite" presStyleCnt="0">
        <dgm:presLayoutVars>
          <dgm:chMax val="0"/>
          <dgm:chPref val="0"/>
        </dgm:presLayoutVars>
      </dgm:prSet>
      <dgm:spPr/>
    </dgm:pt>
    <dgm:pt modelId="{64FA6E60-ADB3-4336-A9FD-3B2B1D61E983}" type="pres">
      <dgm:prSet presAssocID="{C9C39D25-5083-467C-A657-45D15BBA0CA1}" presName="Image" presStyleLbl="nod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09B8F53-16C0-4D84-B483-E234330BFA99}" type="pres">
      <dgm:prSet presAssocID="{C9C39D25-5083-467C-A657-45D15BBA0CA1}" presName="childText" presStyleLbl="lnNode1" presStyleIdx="0" presStyleCnt="3" custScaleY="998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24819-E219-4C98-95EE-6634BF0B3B04}" type="pres">
      <dgm:prSet presAssocID="{74C45BF6-9783-4269-8AC1-C0AD8652D29B}" presName="childComposite" presStyleCnt="0">
        <dgm:presLayoutVars>
          <dgm:chMax val="0"/>
          <dgm:chPref val="0"/>
        </dgm:presLayoutVars>
      </dgm:prSet>
      <dgm:spPr/>
    </dgm:pt>
    <dgm:pt modelId="{BD85ADBD-4F49-4838-B95C-A9B9A2C19341}" type="pres">
      <dgm:prSet presAssocID="{74C45BF6-9783-4269-8AC1-C0AD8652D29B}" presName="Image" presStyleLbl="node1" presStyleIdx="1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5777913-768B-44A5-B7AB-00981F2047C2}" type="pres">
      <dgm:prSet presAssocID="{74C45BF6-9783-4269-8AC1-C0AD8652D29B}" presName="childText" presStyleLbl="lnNode1" presStyleIdx="1" presStyleCnt="3" custScaleY="98653" custLinFactNeighborX="-517" custLinFactNeighborY="50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A0BAF1-0AD9-4196-BBB6-34D0FDCFD93B}" type="pres">
      <dgm:prSet presAssocID="{A1573932-D39D-416A-9B46-36CA1733E0C7}" presName="childComposite" presStyleCnt="0">
        <dgm:presLayoutVars>
          <dgm:chMax val="0"/>
          <dgm:chPref val="0"/>
        </dgm:presLayoutVars>
      </dgm:prSet>
      <dgm:spPr/>
    </dgm:pt>
    <dgm:pt modelId="{26568DF1-572B-42F8-A70A-87EB0C66B115}" type="pres">
      <dgm:prSet presAssocID="{A1573932-D39D-416A-9B46-36CA1733E0C7}" presName="Image" presStyleLbl="node1" presStyleIdx="2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A4543B5-E4A9-4165-A603-A85E8D2F1E64}" type="pres">
      <dgm:prSet presAssocID="{A1573932-D39D-416A-9B46-36CA1733E0C7}" presName="childText" presStyleLbl="lnNode1" presStyleIdx="2" presStyleCnt="3" custScaleY="8637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8D3E4E-9E11-4672-A1AC-596B4DE976C8}" srcId="{627CFC4A-F1D1-4049-A3E8-3A2627270812}" destId="{CD55C301-0EEE-4108-8BC1-D9671D6EF6FA}" srcOrd="0" destOrd="0" parTransId="{54E926D7-58DA-4FF4-B800-4D30341E657C}" sibTransId="{D1E35B9D-BE3A-4D6B-A1CF-D55758021600}"/>
    <dgm:cxn modelId="{C4DDA78D-0A5E-4875-98AF-9D77A058FC86}" type="presOf" srcId="{74C45BF6-9783-4269-8AC1-C0AD8652D29B}" destId="{95777913-768B-44A5-B7AB-00981F2047C2}" srcOrd="0" destOrd="0" presId="urn:microsoft.com/office/officeart/2008/layout/PictureAccentList"/>
    <dgm:cxn modelId="{CC42845A-7BFD-4308-B096-7BCD52A83D94}" srcId="{CD55C301-0EEE-4108-8BC1-D9671D6EF6FA}" destId="{A1573932-D39D-416A-9B46-36CA1733E0C7}" srcOrd="2" destOrd="0" parTransId="{D19B2E08-3BEC-4CD1-B480-BA950141AFE9}" sibTransId="{B5176548-322C-4FB8-8924-E33962C11661}"/>
    <dgm:cxn modelId="{4FD132AB-774A-43B1-A495-77E682AD0E79}" srcId="{CD55C301-0EEE-4108-8BC1-D9671D6EF6FA}" destId="{74C45BF6-9783-4269-8AC1-C0AD8652D29B}" srcOrd="1" destOrd="0" parTransId="{B9953044-DE6B-4864-830B-CC151FEDB1E1}" sibTransId="{019E3FAD-D330-48C7-B037-4FDD9CD27D17}"/>
    <dgm:cxn modelId="{5FABED3D-1DAB-4933-9BDE-FDB584653AF2}" type="presOf" srcId="{CD55C301-0EEE-4108-8BC1-D9671D6EF6FA}" destId="{9703915D-707D-4E0E-8F8D-5FC3C5673270}" srcOrd="0" destOrd="0" presId="urn:microsoft.com/office/officeart/2008/layout/PictureAccentList"/>
    <dgm:cxn modelId="{307CE012-37AE-47D4-A3FC-70F4EA85CCAC}" srcId="{CD55C301-0EEE-4108-8BC1-D9671D6EF6FA}" destId="{C9C39D25-5083-467C-A657-45D15BBA0CA1}" srcOrd="0" destOrd="0" parTransId="{7FB97EED-BF0B-48C3-B2AC-0742379BC0E3}" sibTransId="{99BD0489-71F0-4F84-8A2D-7E96FC35D6ED}"/>
    <dgm:cxn modelId="{33D3D774-F22C-41D0-A1C4-A388A932F346}" type="presOf" srcId="{A1573932-D39D-416A-9B46-36CA1733E0C7}" destId="{0A4543B5-E4A9-4165-A603-A85E8D2F1E64}" srcOrd="0" destOrd="0" presId="urn:microsoft.com/office/officeart/2008/layout/PictureAccentList"/>
    <dgm:cxn modelId="{3CF6C6FC-1BA3-4FAB-8127-B3514F13FAAD}" type="presOf" srcId="{627CFC4A-F1D1-4049-A3E8-3A2627270812}" destId="{5FCDC374-DA2B-44EB-8CBD-E25602E2923D}" srcOrd="0" destOrd="0" presId="urn:microsoft.com/office/officeart/2008/layout/PictureAccentList"/>
    <dgm:cxn modelId="{52EF55D1-E88D-46FF-B468-741B88542905}" type="presOf" srcId="{C9C39D25-5083-467C-A657-45D15BBA0CA1}" destId="{D09B8F53-16C0-4D84-B483-E234330BFA99}" srcOrd="0" destOrd="0" presId="urn:microsoft.com/office/officeart/2008/layout/PictureAccentList"/>
    <dgm:cxn modelId="{EA09E4C4-AC6E-422C-A41A-2E4F930604B1}" type="presParOf" srcId="{5FCDC374-DA2B-44EB-8CBD-E25602E2923D}" destId="{37DCFEEB-F656-495D-B499-E85D98F73A79}" srcOrd="0" destOrd="0" presId="urn:microsoft.com/office/officeart/2008/layout/PictureAccentList"/>
    <dgm:cxn modelId="{44270B2C-FB99-41A6-8D13-E13EFE45EBE7}" type="presParOf" srcId="{37DCFEEB-F656-495D-B499-E85D98F73A79}" destId="{D318DAD8-F938-4EB4-9A82-ADBEF2BF9A37}" srcOrd="0" destOrd="0" presId="urn:microsoft.com/office/officeart/2008/layout/PictureAccentList"/>
    <dgm:cxn modelId="{051591DC-C38A-4CB8-A666-511850715130}" type="presParOf" srcId="{D318DAD8-F938-4EB4-9A82-ADBEF2BF9A37}" destId="{9703915D-707D-4E0E-8F8D-5FC3C5673270}" srcOrd="0" destOrd="0" presId="urn:microsoft.com/office/officeart/2008/layout/PictureAccentList"/>
    <dgm:cxn modelId="{0F45D4BA-C0AE-4FAC-A6A3-7C1A79D501F7}" type="presParOf" srcId="{37DCFEEB-F656-495D-B499-E85D98F73A79}" destId="{839897AF-4491-4FA6-A335-CADE5A606F86}" srcOrd="1" destOrd="0" presId="urn:microsoft.com/office/officeart/2008/layout/PictureAccentList"/>
    <dgm:cxn modelId="{CE46FD8C-A85B-43F4-A0D4-709C3384DE08}" type="presParOf" srcId="{839897AF-4491-4FA6-A335-CADE5A606F86}" destId="{5119CFAF-E83C-4A73-9C96-037844DE7A76}" srcOrd="0" destOrd="0" presId="urn:microsoft.com/office/officeart/2008/layout/PictureAccentList"/>
    <dgm:cxn modelId="{A975BA26-E1A9-4F84-93B5-3B871E753D78}" type="presParOf" srcId="{5119CFAF-E83C-4A73-9C96-037844DE7A76}" destId="{64FA6E60-ADB3-4336-A9FD-3B2B1D61E983}" srcOrd="0" destOrd="0" presId="urn:microsoft.com/office/officeart/2008/layout/PictureAccentList"/>
    <dgm:cxn modelId="{DBD900C8-6D64-4177-88CF-726CAE9AB8FA}" type="presParOf" srcId="{5119CFAF-E83C-4A73-9C96-037844DE7A76}" destId="{D09B8F53-16C0-4D84-B483-E234330BFA99}" srcOrd="1" destOrd="0" presId="urn:microsoft.com/office/officeart/2008/layout/PictureAccentList"/>
    <dgm:cxn modelId="{05ADCBB5-B013-4323-912A-F7F0C094B37A}" type="presParOf" srcId="{839897AF-4491-4FA6-A335-CADE5A606F86}" destId="{1ED24819-E219-4C98-95EE-6634BF0B3B04}" srcOrd="1" destOrd="0" presId="urn:microsoft.com/office/officeart/2008/layout/PictureAccentList"/>
    <dgm:cxn modelId="{BE0832E9-6016-4354-B568-7EA5EA63E744}" type="presParOf" srcId="{1ED24819-E219-4C98-95EE-6634BF0B3B04}" destId="{BD85ADBD-4F49-4838-B95C-A9B9A2C19341}" srcOrd="0" destOrd="0" presId="urn:microsoft.com/office/officeart/2008/layout/PictureAccentList"/>
    <dgm:cxn modelId="{7A3003D3-134D-4318-AD6D-5B5ED978757B}" type="presParOf" srcId="{1ED24819-E219-4C98-95EE-6634BF0B3B04}" destId="{95777913-768B-44A5-B7AB-00981F2047C2}" srcOrd="1" destOrd="0" presId="urn:microsoft.com/office/officeart/2008/layout/PictureAccentList"/>
    <dgm:cxn modelId="{7353EC90-22A8-4C44-BDAA-451A9C78C9AF}" type="presParOf" srcId="{839897AF-4491-4FA6-A335-CADE5A606F86}" destId="{65A0BAF1-0AD9-4196-BBB6-34D0FDCFD93B}" srcOrd="2" destOrd="0" presId="urn:microsoft.com/office/officeart/2008/layout/PictureAccentList"/>
    <dgm:cxn modelId="{76C37083-B1F5-4232-B283-FEBBAA7F4406}" type="presParOf" srcId="{65A0BAF1-0AD9-4196-BBB6-34D0FDCFD93B}" destId="{26568DF1-572B-42F8-A70A-87EB0C66B115}" srcOrd="0" destOrd="0" presId="urn:microsoft.com/office/officeart/2008/layout/PictureAccentList"/>
    <dgm:cxn modelId="{C92D9A9D-049D-4B2E-B00D-FC7E6F215C02}" type="presParOf" srcId="{65A0BAF1-0AD9-4196-BBB6-34D0FDCFD93B}" destId="{0A4543B5-E4A9-4165-A603-A85E8D2F1E64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3A2D0A7-38D0-48BC-8DCC-D976F46EE90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41FC4D-D4DB-4F3C-952A-7503FC6AB00C}">
      <dgm:prSet custT="1"/>
      <dgm:spPr/>
      <dgm:t>
        <a:bodyPr/>
        <a:lstStyle/>
        <a:p>
          <a:r>
            <a:rPr lang="ru-RU" sz="1800" dirty="0" smtClean="0"/>
            <a:t>Грант предоставляется на развитие семейной фермы в размере, не превышающем </a:t>
          </a:r>
          <a:r>
            <a:rPr lang="ru-RU" sz="2400" dirty="0" smtClean="0">
              <a:solidFill>
                <a:srgbClr val="C00000"/>
              </a:solidFill>
            </a:rPr>
            <a:t>30 млн </a:t>
          </a:r>
          <a:r>
            <a:rPr lang="ru-RU" sz="1800" dirty="0" smtClean="0"/>
            <a:t>рублей, но не более </a:t>
          </a:r>
          <a:r>
            <a:rPr lang="ru-RU" sz="2400" dirty="0" smtClean="0">
              <a:solidFill>
                <a:srgbClr val="C00000"/>
              </a:solidFill>
            </a:rPr>
            <a:t>60</a:t>
          </a:r>
          <a:r>
            <a:rPr lang="ru-RU" sz="1800" dirty="0" smtClean="0"/>
            <a:t> процентов затрат грантополучателя. При этом часть затрат КФХ (не более 20 процентов) может быть обеспечена за счет средств Республики Алтай, которая устанавливается приказом Министерства</a:t>
          </a:r>
          <a:endParaRPr lang="ru-RU" sz="1600" dirty="0"/>
        </a:p>
      </dgm:t>
    </dgm:pt>
    <dgm:pt modelId="{05698FE1-9867-43E6-A385-BB85747EC6C9}" type="parTrans" cxnId="{689EDF00-B3AB-440C-83BD-3B9E3B526E84}">
      <dgm:prSet/>
      <dgm:spPr/>
      <dgm:t>
        <a:bodyPr/>
        <a:lstStyle/>
        <a:p>
          <a:endParaRPr lang="ru-RU"/>
        </a:p>
      </dgm:t>
    </dgm:pt>
    <dgm:pt modelId="{87AC301E-7D75-403E-85B0-7C1861FE2CE2}" type="sibTrans" cxnId="{689EDF00-B3AB-440C-83BD-3B9E3B526E84}">
      <dgm:prSet/>
      <dgm:spPr/>
      <dgm:t>
        <a:bodyPr/>
        <a:lstStyle/>
        <a:p>
          <a:endParaRPr lang="ru-RU"/>
        </a:p>
      </dgm:t>
    </dgm:pt>
    <dgm:pt modelId="{271560D5-CD7A-4F43-8D33-B3C29ECAAA74}">
      <dgm:prSet custT="1"/>
      <dgm:spPr/>
      <dgm:t>
        <a:bodyPr/>
        <a:lstStyle/>
        <a:p>
          <a:r>
            <a:rPr lang="ru-RU" sz="1800" dirty="0" smtClean="0"/>
            <a:t>Срок использования гранта составляет не более </a:t>
          </a:r>
          <a:r>
            <a:rPr lang="ru-RU" sz="2400" dirty="0" smtClean="0">
              <a:solidFill>
                <a:srgbClr val="C00000"/>
              </a:solidFill>
            </a:rPr>
            <a:t>24</a:t>
          </a:r>
          <a:r>
            <a:rPr lang="ru-RU" sz="1800" dirty="0" smtClean="0"/>
            <a:t> месяцев со дня его получения. В случае наступления обстоятельств непреодолимой силы (форс-мажор) срок освоения гранта или часть гранта может быть продлена Министерством, но не более чем на 6 месяцев</a:t>
          </a:r>
          <a:endParaRPr lang="ru-RU" sz="1800" dirty="0"/>
        </a:p>
      </dgm:t>
    </dgm:pt>
    <dgm:pt modelId="{0ABEC2D8-CC4C-4377-9662-AAC46022DC71}" type="parTrans" cxnId="{AC232752-C571-4513-8756-7D4CE9FBF235}">
      <dgm:prSet/>
      <dgm:spPr/>
      <dgm:t>
        <a:bodyPr/>
        <a:lstStyle/>
        <a:p>
          <a:endParaRPr lang="ru-RU"/>
        </a:p>
      </dgm:t>
    </dgm:pt>
    <dgm:pt modelId="{E486F236-5703-4E92-9C7E-9AC8E2F75134}" type="sibTrans" cxnId="{AC232752-C571-4513-8756-7D4CE9FBF235}">
      <dgm:prSet/>
      <dgm:spPr/>
      <dgm:t>
        <a:bodyPr/>
        <a:lstStyle/>
        <a:p>
          <a:endParaRPr lang="ru-RU"/>
        </a:p>
      </dgm:t>
    </dgm:pt>
    <dgm:pt modelId="{3EF44AF4-EBCF-40B4-AA4E-3F79A06212BD}">
      <dgm:prSet custT="1"/>
      <dgm:spPr/>
      <dgm:t>
        <a:bodyPr/>
        <a:lstStyle/>
        <a:p>
          <a:r>
            <a:rPr lang="ru-RU" sz="2000" dirty="0" smtClean="0"/>
            <a:t>Создания не менее </a:t>
          </a:r>
          <a:r>
            <a:rPr lang="ru-RU" sz="2400" dirty="0" smtClean="0">
              <a:solidFill>
                <a:srgbClr val="FF0000"/>
              </a:solidFill>
            </a:rPr>
            <a:t>3</a:t>
          </a:r>
          <a:r>
            <a:rPr lang="ru-RU" sz="2000" dirty="0" smtClean="0"/>
            <a:t> новых постоянных рабочих мест на один грант в срок, установленный Министерством, но не позднее срока использования гранта и с гарантией сохранения созданных рабочих мест в течение 5-ти лет</a:t>
          </a:r>
          <a:endParaRPr lang="ru-RU" sz="2000" dirty="0"/>
        </a:p>
      </dgm:t>
    </dgm:pt>
    <dgm:pt modelId="{4CA793D7-1570-4FD6-8D42-3E8538819884}" type="parTrans" cxnId="{7689DE83-EC62-436C-8FA9-5C1665433EFC}">
      <dgm:prSet/>
      <dgm:spPr/>
      <dgm:t>
        <a:bodyPr/>
        <a:lstStyle/>
        <a:p>
          <a:endParaRPr lang="ru-RU"/>
        </a:p>
      </dgm:t>
    </dgm:pt>
    <dgm:pt modelId="{DDA4D009-562B-400F-8E19-19B03F781F2C}" type="sibTrans" cxnId="{7689DE83-EC62-436C-8FA9-5C1665433EFC}">
      <dgm:prSet/>
      <dgm:spPr/>
      <dgm:t>
        <a:bodyPr/>
        <a:lstStyle/>
        <a:p>
          <a:endParaRPr lang="ru-RU"/>
        </a:p>
      </dgm:t>
    </dgm:pt>
    <dgm:pt modelId="{69EDC059-E458-4DDC-AC8C-731CF5F9B775}" type="pres">
      <dgm:prSet presAssocID="{53A2D0A7-38D0-48BC-8DCC-D976F46EE9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5CC70C-BE97-4668-A429-CCB311F32534}" type="pres">
      <dgm:prSet presAssocID="{2E41FC4D-D4DB-4F3C-952A-7503FC6AB00C}" presName="parentText" presStyleLbl="node1" presStyleIdx="0" presStyleCnt="3" custLinFactY="-12174" custLinFactNeighborX="338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210EFE-B6F8-4DEF-BE9E-243277DCF81F}" type="pres">
      <dgm:prSet presAssocID="{87AC301E-7D75-403E-85B0-7C1861FE2CE2}" presName="spacer" presStyleCnt="0"/>
      <dgm:spPr/>
    </dgm:pt>
    <dgm:pt modelId="{52B8D06A-8656-4D69-99F2-4A92EF22C7E4}" type="pres">
      <dgm:prSet presAssocID="{3EF44AF4-EBCF-40B4-AA4E-3F79A06212B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E74C4-8188-4E16-94D0-3810ADD50D09}" type="pres">
      <dgm:prSet presAssocID="{DDA4D009-562B-400F-8E19-19B03F781F2C}" presName="spacer" presStyleCnt="0"/>
      <dgm:spPr/>
    </dgm:pt>
    <dgm:pt modelId="{A43F2BF2-F8CC-49DA-911E-F69B489C2330}" type="pres">
      <dgm:prSet presAssocID="{271560D5-CD7A-4F43-8D33-B3C29ECAAA74}" presName="parentText" presStyleLbl="node1" presStyleIdx="2" presStyleCnt="3" custScaleY="103984" custLinFactY="44513" custLinFactNeighborX="-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1ADA84-41F7-414A-B699-ED5E39176FA9}" type="presOf" srcId="{2E41FC4D-D4DB-4F3C-952A-7503FC6AB00C}" destId="{695CC70C-BE97-4668-A429-CCB311F32534}" srcOrd="0" destOrd="0" presId="urn:microsoft.com/office/officeart/2005/8/layout/vList2"/>
    <dgm:cxn modelId="{890D4ABA-ACD1-478B-95D5-E696F2745599}" type="presOf" srcId="{53A2D0A7-38D0-48BC-8DCC-D976F46EE900}" destId="{69EDC059-E458-4DDC-AC8C-731CF5F9B775}" srcOrd="0" destOrd="0" presId="urn:microsoft.com/office/officeart/2005/8/layout/vList2"/>
    <dgm:cxn modelId="{689EDF00-B3AB-440C-83BD-3B9E3B526E84}" srcId="{53A2D0A7-38D0-48BC-8DCC-D976F46EE900}" destId="{2E41FC4D-D4DB-4F3C-952A-7503FC6AB00C}" srcOrd="0" destOrd="0" parTransId="{05698FE1-9867-43E6-A385-BB85747EC6C9}" sibTransId="{87AC301E-7D75-403E-85B0-7C1861FE2CE2}"/>
    <dgm:cxn modelId="{E8705BC6-BFFB-4B60-AC7B-8738C7C9DB25}" type="presOf" srcId="{3EF44AF4-EBCF-40B4-AA4E-3F79A06212BD}" destId="{52B8D06A-8656-4D69-99F2-4A92EF22C7E4}" srcOrd="0" destOrd="0" presId="urn:microsoft.com/office/officeart/2005/8/layout/vList2"/>
    <dgm:cxn modelId="{AC232752-C571-4513-8756-7D4CE9FBF235}" srcId="{53A2D0A7-38D0-48BC-8DCC-D976F46EE900}" destId="{271560D5-CD7A-4F43-8D33-B3C29ECAAA74}" srcOrd="2" destOrd="0" parTransId="{0ABEC2D8-CC4C-4377-9662-AAC46022DC71}" sibTransId="{E486F236-5703-4E92-9C7E-9AC8E2F75134}"/>
    <dgm:cxn modelId="{7689DE83-EC62-436C-8FA9-5C1665433EFC}" srcId="{53A2D0A7-38D0-48BC-8DCC-D976F46EE900}" destId="{3EF44AF4-EBCF-40B4-AA4E-3F79A06212BD}" srcOrd="1" destOrd="0" parTransId="{4CA793D7-1570-4FD6-8D42-3E8538819884}" sibTransId="{DDA4D009-562B-400F-8E19-19B03F781F2C}"/>
    <dgm:cxn modelId="{2E66D836-6802-4D75-BE7F-16582CECB111}" type="presOf" srcId="{271560D5-CD7A-4F43-8D33-B3C29ECAAA74}" destId="{A43F2BF2-F8CC-49DA-911E-F69B489C2330}" srcOrd="0" destOrd="0" presId="urn:microsoft.com/office/officeart/2005/8/layout/vList2"/>
    <dgm:cxn modelId="{2A61D394-DFB8-43F7-812D-6FE56DE23C53}" type="presParOf" srcId="{69EDC059-E458-4DDC-AC8C-731CF5F9B775}" destId="{695CC70C-BE97-4668-A429-CCB311F32534}" srcOrd="0" destOrd="0" presId="urn:microsoft.com/office/officeart/2005/8/layout/vList2"/>
    <dgm:cxn modelId="{AD4F2024-2D88-4742-94AF-4F22C06E2FBB}" type="presParOf" srcId="{69EDC059-E458-4DDC-AC8C-731CF5F9B775}" destId="{7D210EFE-B6F8-4DEF-BE9E-243277DCF81F}" srcOrd="1" destOrd="0" presId="urn:microsoft.com/office/officeart/2005/8/layout/vList2"/>
    <dgm:cxn modelId="{25A9DAD8-926E-4F09-A747-248F11DB28EE}" type="presParOf" srcId="{69EDC059-E458-4DDC-AC8C-731CF5F9B775}" destId="{52B8D06A-8656-4D69-99F2-4A92EF22C7E4}" srcOrd="2" destOrd="0" presId="urn:microsoft.com/office/officeart/2005/8/layout/vList2"/>
    <dgm:cxn modelId="{4CAC40EC-5216-4F83-A343-79860BD2E424}" type="presParOf" srcId="{69EDC059-E458-4DDC-AC8C-731CF5F9B775}" destId="{F85E74C4-8188-4E16-94D0-3810ADD50D09}" srcOrd="3" destOrd="0" presId="urn:microsoft.com/office/officeart/2005/8/layout/vList2"/>
    <dgm:cxn modelId="{B613D47B-6802-45AD-9BC8-01914569512E}" type="presParOf" srcId="{69EDC059-E458-4DDC-AC8C-731CF5F9B775}" destId="{A43F2BF2-F8CC-49DA-911E-F69B489C233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2AC64A22-2DBD-4D45-B7F1-C42AC405F5D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F31F25-DAB1-47A7-81F8-4D24334EE1A5}">
      <dgm:prSet phldrT="[Текст]" custT="1"/>
      <dgm:spPr/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Заявитель проживает (не менее 3 лет) в муниципальном образовании в Республике Алтай по месту нахождения и регистрации КФХ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41B958-C597-48CB-BF36-A1CEC31405CE}" type="parTrans" cxnId="{325BDF6A-E439-4991-8D11-8D4514EB582B}">
      <dgm:prSet/>
      <dgm:spPr/>
      <dgm:t>
        <a:bodyPr/>
        <a:lstStyle/>
        <a:p>
          <a:endParaRPr lang="ru-RU"/>
        </a:p>
      </dgm:t>
    </dgm:pt>
    <dgm:pt modelId="{631092E7-E653-4163-A03A-3A4BD1993DAB}" type="sibTrans" cxnId="{325BDF6A-E439-4991-8D11-8D4514EB582B}">
      <dgm:prSet/>
      <dgm:spPr/>
      <dgm:t>
        <a:bodyPr/>
        <a:lstStyle/>
        <a:p>
          <a:endParaRPr lang="ru-RU"/>
        </a:p>
      </dgm:t>
    </dgm:pt>
    <dgm:pt modelId="{EC9295A7-C95E-4447-82D2-B25199458E12}">
      <dgm:prSet phldrT="[Текст]" custT="1"/>
      <dgm:spPr/>
      <dgm:t>
        <a:bodyPr/>
        <a:lstStyle/>
        <a:p>
          <a:r>
            <a:rPr lang="ru-RU" sz="1800" dirty="0" smtClean="0"/>
            <a:t>Заявитель планирует создание не более одной семейной фермы по одному направлению деятельности (одной отрасли) животноводства, которое предусмотрено с учетом балансов производства и потребления сельскохозяйственной продукции и противоэпизоотических мероприятий, или планирует реконструировать не более одной семейной животноводческой фермы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FBAD4D6-299B-42BB-A6C1-BE8DB0A5C194}" type="parTrans" cxnId="{4A049937-C375-451E-BDB4-29B3172CB174}">
      <dgm:prSet/>
      <dgm:spPr/>
      <dgm:t>
        <a:bodyPr/>
        <a:lstStyle/>
        <a:p>
          <a:endParaRPr lang="ru-RU"/>
        </a:p>
      </dgm:t>
    </dgm:pt>
    <dgm:pt modelId="{38D8E367-53A0-4C10-A672-2CEFC5464429}" type="sibTrans" cxnId="{4A049937-C375-451E-BDB4-29B3172CB174}">
      <dgm:prSet/>
      <dgm:spPr/>
      <dgm:t>
        <a:bodyPr/>
        <a:lstStyle/>
        <a:p>
          <a:endParaRPr lang="ru-RU"/>
        </a:p>
      </dgm:t>
    </dgm:pt>
    <dgm:pt modelId="{34A8814B-FC73-4328-9B3B-A82E108A2343}">
      <dgm:prSet custT="1"/>
      <dgm:spPr/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Заявитель обязуется осуществлять деятельность в течение не менее пяти лет после получения гранта на развитие семейной фермы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4B1C165-B6F7-4DEB-9283-B4EDA43A9566}" type="parTrans" cxnId="{E27174FA-664A-4C18-A7F6-3CBF7E7E225D}">
      <dgm:prSet/>
      <dgm:spPr/>
      <dgm:t>
        <a:bodyPr/>
        <a:lstStyle/>
        <a:p>
          <a:endParaRPr lang="ru-RU"/>
        </a:p>
      </dgm:t>
    </dgm:pt>
    <dgm:pt modelId="{606D41E3-9545-4ED5-86EF-14490720EBFE}" type="sibTrans" cxnId="{E27174FA-664A-4C18-A7F6-3CBF7E7E225D}">
      <dgm:prSet/>
      <dgm:spPr/>
      <dgm:t>
        <a:bodyPr/>
        <a:lstStyle/>
        <a:p>
          <a:endParaRPr lang="ru-RU"/>
        </a:p>
      </dgm:t>
    </dgm:pt>
    <dgm:pt modelId="{ECDD4F19-A3A0-4980-B2D5-09291DC9ABA5}" type="pres">
      <dgm:prSet presAssocID="{2AC64A22-2DBD-4D45-B7F1-C42AC405F5D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182E66-5B2A-40B9-A449-3A99E465DEAA}" type="pres">
      <dgm:prSet presAssocID="{71F31F25-DAB1-47A7-81F8-4D24334EE1A5}" presName="parentLin" presStyleCnt="0"/>
      <dgm:spPr/>
    </dgm:pt>
    <dgm:pt modelId="{BA81DB68-0F65-4435-8230-63B8B689B180}" type="pres">
      <dgm:prSet presAssocID="{71F31F25-DAB1-47A7-81F8-4D24334EE1A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706AD42-7206-446F-A301-863668B64E52}" type="pres">
      <dgm:prSet presAssocID="{71F31F25-DAB1-47A7-81F8-4D24334EE1A5}" presName="parentText" presStyleLbl="node1" presStyleIdx="0" presStyleCnt="3" custScaleX="137679" custScaleY="271838" custLinFactY="-100000" custLinFactNeighborX="-45334" custLinFactNeighborY="-1393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90654D-4D14-40F3-9B67-857FA9F97B54}" type="pres">
      <dgm:prSet presAssocID="{71F31F25-DAB1-47A7-81F8-4D24334EE1A5}" presName="negativeSpace" presStyleCnt="0"/>
      <dgm:spPr/>
    </dgm:pt>
    <dgm:pt modelId="{B7144412-4DC1-4CA7-B9E2-A6608392B7DD}" type="pres">
      <dgm:prSet presAssocID="{71F31F25-DAB1-47A7-81F8-4D24334EE1A5}" presName="childText" presStyleLbl="conFgAcc1" presStyleIdx="0" presStyleCnt="3">
        <dgm:presLayoutVars>
          <dgm:bulletEnabled val="1"/>
        </dgm:presLayoutVars>
      </dgm:prSet>
      <dgm:spPr/>
    </dgm:pt>
    <dgm:pt modelId="{E8B9616C-5023-44C1-B9E4-7F1B160F6F09}" type="pres">
      <dgm:prSet presAssocID="{631092E7-E653-4163-A03A-3A4BD1993DAB}" presName="spaceBetweenRectangles" presStyleCnt="0"/>
      <dgm:spPr/>
    </dgm:pt>
    <dgm:pt modelId="{AD15E9C1-A36E-4D48-8CB1-C4BBBAFBF76D}" type="pres">
      <dgm:prSet presAssocID="{EC9295A7-C95E-4447-82D2-B25199458E12}" presName="parentLin" presStyleCnt="0"/>
      <dgm:spPr/>
    </dgm:pt>
    <dgm:pt modelId="{C214C476-4052-4DEB-A524-7C7A08F6B33E}" type="pres">
      <dgm:prSet presAssocID="{EC9295A7-C95E-4447-82D2-B25199458E1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64B4F8A-1F67-41AE-903E-FAD42DD20EF5}" type="pres">
      <dgm:prSet presAssocID="{EC9295A7-C95E-4447-82D2-B25199458E12}" presName="parentText" presStyleLbl="node1" presStyleIdx="1" presStyleCnt="3" custScaleX="135349" custScaleY="432288" custLinFactNeighborX="-37903" custLinFactNeighborY="78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E7E2D7-B0FC-49B8-B35C-980BC5692546}" type="pres">
      <dgm:prSet presAssocID="{EC9295A7-C95E-4447-82D2-B25199458E12}" presName="negativeSpace" presStyleCnt="0"/>
      <dgm:spPr/>
    </dgm:pt>
    <dgm:pt modelId="{AD9DA11F-DFA4-437A-B586-1389CA1CDF63}" type="pres">
      <dgm:prSet presAssocID="{EC9295A7-C95E-4447-82D2-B25199458E12}" presName="childText" presStyleLbl="conFgAcc1" presStyleIdx="1" presStyleCnt="3">
        <dgm:presLayoutVars>
          <dgm:bulletEnabled val="1"/>
        </dgm:presLayoutVars>
      </dgm:prSet>
      <dgm:spPr/>
    </dgm:pt>
    <dgm:pt modelId="{89DE1249-72F3-43E8-A448-059D337AA437}" type="pres">
      <dgm:prSet presAssocID="{38D8E367-53A0-4C10-A672-2CEFC5464429}" presName="spaceBetweenRectangles" presStyleCnt="0"/>
      <dgm:spPr/>
    </dgm:pt>
    <dgm:pt modelId="{737AFBF0-06A7-4F23-B87F-7919F843AAC6}" type="pres">
      <dgm:prSet presAssocID="{34A8814B-FC73-4328-9B3B-A82E108A2343}" presName="parentLin" presStyleCnt="0"/>
      <dgm:spPr/>
    </dgm:pt>
    <dgm:pt modelId="{3F9A755C-E43D-4831-A9DD-62271050E7F5}" type="pres">
      <dgm:prSet presAssocID="{34A8814B-FC73-4328-9B3B-A82E108A234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9E94044-D587-4C47-9D6C-361E16F6A32E}" type="pres">
      <dgm:prSet presAssocID="{34A8814B-FC73-4328-9B3B-A82E108A2343}" presName="parentText" presStyleLbl="node1" presStyleIdx="2" presStyleCnt="3" custScaleX="131992" custScaleY="236724" custLinFactNeighborX="-26686" custLinFactNeighborY="247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310130-E05D-47A3-AE6C-C7438FA932C6}" type="pres">
      <dgm:prSet presAssocID="{34A8814B-FC73-4328-9B3B-A82E108A2343}" presName="negativeSpace" presStyleCnt="0"/>
      <dgm:spPr/>
    </dgm:pt>
    <dgm:pt modelId="{5142D4D1-9180-4C2C-AFE7-A03D08B29BD0}" type="pres">
      <dgm:prSet presAssocID="{34A8814B-FC73-4328-9B3B-A82E108A234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AADB6AD-08A5-4AEC-87BB-96FB86AE64CD}" type="presOf" srcId="{71F31F25-DAB1-47A7-81F8-4D24334EE1A5}" destId="{B706AD42-7206-446F-A301-863668B64E52}" srcOrd="1" destOrd="0" presId="urn:microsoft.com/office/officeart/2005/8/layout/list1"/>
    <dgm:cxn modelId="{6FD8253C-8409-41B6-9B61-EEA797A44608}" type="presOf" srcId="{34A8814B-FC73-4328-9B3B-A82E108A2343}" destId="{3F9A755C-E43D-4831-A9DD-62271050E7F5}" srcOrd="0" destOrd="0" presId="urn:microsoft.com/office/officeart/2005/8/layout/list1"/>
    <dgm:cxn modelId="{912C873B-EA2E-483A-A5BF-3F8DDE8D49F7}" type="presOf" srcId="{EC9295A7-C95E-4447-82D2-B25199458E12}" destId="{C214C476-4052-4DEB-A524-7C7A08F6B33E}" srcOrd="0" destOrd="0" presId="urn:microsoft.com/office/officeart/2005/8/layout/list1"/>
    <dgm:cxn modelId="{325BDF6A-E439-4991-8D11-8D4514EB582B}" srcId="{2AC64A22-2DBD-4D45-B7F1-C42AC405F5D9}" destId="{71F31F25-DAB1-47A7-81F8-4D24334EE1A5}" srcOrd="0" destOrd="0" parTransId="{3C41B958-C597-48CB-BF36-A1CEC31405CE}" sibTransId="{631092E7-E653-4163-A03A-3A4BD1993DAB}"/>
    <dgm:cxn modelId="{D124F3DD-2ADD-4957-B160-7483497676BD}" type="presOf" srcId="{34A8814B-FC73-4328-9B3B-A82E108A2343}" destId="{79E94044-D587-4C47-9D6C-361E16F6A32E}" srcOrd="1" destOrd="0" presId="urn:microsoft.com/office/officeart/2005/8/layout/list1"/>
    <dgm:cxn modelId="{19EB82BC-16D4-4447-973A-642157BB36B0}" type="presOf" srcId="{EC9295A7-C95E-4447-82D2-B25199458E12}" destId="{F64B4F8A-1F67-41AE-903E-FAD42DD20EF5}" srcOrd="1" destOrd="0" presId="urn:microsoft.com/office/officeart/2005/8/layout/list1"/>
    <dgm:cxn modelId="{4A049937-C375-451E-BDB4-29B3172CB174}" srcId="{2AC64A22-2DBD-4D45-B7F1-C42AC405F5D9}" destId="{EC9295A7-C95E-4447-82D2-B25199458E12}" srcOrd="1" destOrd="0" parTransId="{3FBAD4D6-299B-42BB-A6C1-BE8DB0A5C194}" sibTransId="{38D8E367-53A0-4C10-A672-2CEFC5464429}"/>
    <dgm:cxn modelId="{D72B7A43-5516-427B-A507-F366DAA82AB4}" type="presOf" srcId="{71F31F25-DAB1-47A7-81F8-4D24334EE1A5}" destId="{BA81DB68-0F65-4435-8230-63B8B689B180}" srcOrd="0" destOrd="0" presId="urn:microsoft.com/office/officeart/2005/8/layout/list1"/>
    <dgm:cxn modelId="{E27174FA-664A-4C18-A7F6-3CBF7E7E225D}" srcId="{2AC64A22-2DBD-4D45-B7F1-C42AC405F5D9}" destId="{34A8814B-FC73-4328-9B3B-A82E108A2343}" srcOrd="2" destOrd="0" parTransId="{04B1C165-B6F7-4DEB-9283-B4EDA43A9566}" sibTransId="{606D41E3-9545-4ED5-86EF-14490720EBFE}"/>
    <dgm:cxn modelId="{C425B0B2-514D-44C5-A968-D4A55D7E5F18}" type="presOf" srcId="{2AC64A22-2DBD-4D45-B7F1-C42AC405F5D9}" destId="{ECDD4F19-A3A0-4980-B2D5-09291DC9ABA5}" srcOrd="0" destOrd="0" presId="urn:microsoft.com/office/officeart/2005/8/layout/list1"/>
    <dgm:cxn modelId="{0CB9AE9F-B3BA-4B9B-9D8E-750B451EFDA5}" type="presParOf" srcId="{ECDD4F19-A3A0-4980-B2D5-09291DC9ABA5}" destId="{EB182E66-5B2A-40B9-A449-3A99E465DEAA}" srcOrd="0" destOrd="0" presId="urn:microsoft.com/office/officeart/2005/8/layout/list1"/>
    <dgm:cxn modelId="{A58A0410-DB89-4981-9579-18BE2E5C7303}" type="presParOf" srcId="{EB182E66-5B2A-40B9-A449-3A99E465DEAA}" destId="{BA81DB68-0F65-4435-8230-63B8B689B180}" srcOrd="0" destOrd="0" presId="urn:microsoft.com/office/officeart/2005/8/layout/list1"/>
    <dgm:cxn modelId="{10035CFD-47CE-4080-AD10-36C8EC48764D}" type="presParOf" srcId="{EB182E66-5B2A-40B9-A449-3A99E465DEAA}" destId="{B706AD42-7206-446F-A301-863668B64E52}" srcOrd="1" destOrd="0" presId="urn:microsoft.com/office/officeart/2005/8/layout/list1"/>
    <dgm:cxn modelId="{0A70327D-02C3-4DA2-BB7A-44E36DA8484F}" type="presParOf" srcId="{ECDD4F19-A3A0-4980-B2D5-09291DC9ABA5}" destId="{F590654D-4D14-40F3-9B67-857FA9F97B54}" srcOrd="1" destOrd="0" presId="urn:microsoft.com/office/officeart/2005/8/layout/list1"/>
    <dgm:cxn modelId="{D436A7B6-BEFB-4106-9485-EB02E3A9E997}" type="presParOf" srcId="{ECDD4F19-A3A0-4980-B2D5-09291DC9ABA5}" destId="{B7144412-4DC1-4CA7-B9E2-A6608392B7DD}" srcOrd="2" destOrd="0" presId="urn:microsoft.com/office/officeart/2005/8/layout/list1"/>
    <dgm:cxn modelId="{3DAA094B-4F53-447D-A5EF-6ADBEC5E07A9}" type="presParOf" srcId="{ECDD4F19-A3A0-4980-B2D5-09291DC9ABA5}" destId="{E8B9616C-5023-44C1-B9E4-7F1B160F6F09}" srcOrd="3" destOrd="0" presId="urn:microsoft.com/office/officeart/2005/8/layout/list1"/>
    <dgm:cxn modelId="{2853DED8-0258-4C08-9340-32835E1BD43E}" type="presParOf" srcId="{ECDD4F19-A3A0-4980-B2D5-09291DC9ABA5}" destId="{AD15E9C1-A36E-4D48-8CB1-C4BBBAFBF76D}" srcOrd="4" destOrd="0" presId="urn:microsoft.com/office/officeart/2005/8/layout/list1"/>
    <dgm:cxn modelId="{3F04C1BC-8A8D-4A7E-9020-BA0A4547F049}" type="presParOf" srcId="{AD15E9C1-A36E-4D48-8CB1-C4BBBAFBF76D}" destId="{C214C476-4052-4DEB-A524-7C7A08F6B33E}" srcOrd="0" destOrd="0" presId="urn:microsoft.com/office/officeart/2005/8/layout/list1"/>
    <dgm:cxn modelId="{DBEAE678-968E-41C0-8296-2F4BDECE3E38}" type="presParOf" srcId="{AD15E9C1-A36E-4D48-8CB1-C4BBBAFBF76D}" destId="{F64B4F8A-1F67-41AE-903E-FAD42DD20EF5}" srcOrd="1" destOrd="0" presId="urn:microsoft.com/office/officeart/2005/8/layout/list1"/>
    <dgm:cxn modelId="{A1042B1D-9E79-431B-94C8-969BE189D41F}" type="presParOf" srcId="{ECDD4F19-A3A0-4980-B2D5-09291DC9ABA5}" destId="{1FE7E2D7-B0FC-49B8-B35C-980BC5692546}" srcOrd="5" destOrd="0" presId="urn:microsoft.com/office/officeart/2005/8/layout/list1"/>
    <dgm:cxn modelId="{5E5EFD29-A38B-4222-9A17-A8A5313FF336}" type="presParOf" srcId="{ECDD4F19-A3A0-4980-B2D5-09291DC9ABA5}" destId="{AD9DA11F-DFA4-437A-B586-1389CA1CDF63}" srcOrd="6" destOrd="0" presId="urn:microsoft.com/office/officeart/2005/8/layout/list1"/>
    <dgm:cxn modelId="{D81A9E75-43FA-4D1F-8CA7-44F0AC307187}" type="presParOf" srcId="{ECDD4F19-A3A0-4980-B2D5-09291DC9ABA5}" destId="{89DE1249-72F3-43E8-A448-059D337AA437}" srcOrd="7" destOrd="0" presId="urn:microsoft.com/office/officeart/2005/8/layout/list1"/>
    <dgm:cxn modelId="{E54E7C3F-040D-4202-AD7B-452488BBA83A}" type="presParOf" srcId="{ECDD4F19-A3A0-4980-B2D5-09291DC9ABA5}" destId="{737AFBF0-06A7-4F23-B87F-7919F843AAC6}" srcOrd="8" destOrd="0" presId="urn:microsoft.com/office/officeart/2005/8/layout/list1"/>
    <dgm:cxn modelId="{074BA8F3-1C07-40B4-AB48-1D237A242949}" type="presParOf" srcId="{737AFBF0-06A7-4F23-B87F-7919F843AAC6}" destId="{3F9A755C-E43D-4831-A9DD-62271050E7F5}" srcOrd="0" destOrd="0" presId="urn:microsoft.com/office/officeart/2005/8/layout/list1"/>
    <dgm:cxn modelId="{59AD422D-0698-4590-8BFD-EC53EABF4AD8}" type="presParOf" srcId="{737AFBF0-06A7-4F23-B87F-7919F843AAC6}" destId="{79E94044-D587-4C47-9D6C-361E16F6A32E}" srcOrd="1" destOrd="0" presId="urn:microsoft.com/office/officeart/2005/8/layout/list1"/>
    <dgm:cxn modelId="{D0A4AD09-2EF5-4ABB-85F6-1CE42C0AD287}" type="presParOf" srcId="{ECDD4F19-A3A0-4980-B2D5-09291DC9ABA5}" destId="{D8310130-E05D-47A3-AE6C-C7438FA932C6}" srcOrd="9" destOrd="0" presId="urn:microsoft.com/office/officeart/2005/8/layout/list1"/>
    <dgm:cxn modelId="{BF483318-F442-4EBA-B7A2-1FBA4B582485}" type="presParOf" srcId="{ECDD4F19-A3A0-4980-B2D5-09291DC9ABA5}" destId="{5142D4D1-9180-4C2C-AFE7-A03D08B29BD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55C301-0EEE-4108-8BC1-D9671D6EF6FA}">
      <dgm:prSet phldrT="[Текст]"/>
      <dgm:spPr/>
      <dgm:t>
        <a:bodyPr/>
        <a:lstStyle/>
        <a:p>
          <a:r>
            <a:rPr lang="ru-RU" dirty="0" smtClean="0"/>
            <a:t>НА ЧТО?</a:t>
          </a:r>
          <a:endParaRPr lang="ru-RU" dirty="0"/>
        </a:p>
      </dgm:t>
    </dgm:pt>
    <dgm:pt modelId="{54E926D7-58DA-4FF4-B800-4D30341E657C}" type="parTrans" cxnId="{1F8D3E4E-9E11-4672-A1AC-596B4DE976C8}">
      <dgm:prSet/>
      <dgm:spPr/>
      <dgm:t>
        <a:bodyPr/>
        <a:lstStyle/>
        <a:p>
          <a:endParaRPr lang="ru-RU"/>
        </a:p>
      </dgm:t>
    </dgm:pt>
    <dgm:pt modelId="{D1E35B9D-BE3A-4D6B-A1CF-D55758021600}" type="sibTrans" cxnId="{1F8D3E4E-9E11-4672-A1AC-596B4DE976C8}">
      <dgm:prSet/>
      <dgm:spPr/>
      <dgm:t>
        <a:bodyPr/>
        <a:lstStyle/>
        <a:p>
          <a:endParaRPr lang="ru-RU"/>
        </a:p>
      </dgm:t>
    </dgm:pt>
    <dgm:pt modelId="{C9C39D25-5083-467C-A657-45D15BBA0CA1}">
      <dgm:prSet custT="1"/>
      <dgm:spPr/>
      <dgm:t>
        <a:bodyPr/>
        <a:lstStyle/>
        <a:p>
          <a:r>
            <a:rPr lang="ru-RU" sz="1600" dirty="0" smtClean="0"/>
            <a:t>Строительство, ремонт, реконструкцию или модернизацию производственных объектов по заготовке, хранению, подработке, переработке, сортировке, убою, первичной переработке и подготовке к реализации сельскохозяйственной продукции, дикорастущих плодов, ягод, орехов, грибов, семян и подобных лесных ресурсов (далее - дикорастущие пищевые ресурсы) и продуктов переработки указанных продукции и ресурсов</a:t>
          </a:r>
          <a:endParaRPr lang="ru-RU" sz="1600" dirty="0"/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789C5D4A-4E75-46C2-913C-122DA4484FC3}">
      <dgm:prSet custT="1"/>
      <dgm:spPr/>
      <dgm:t>
        <a:bodyPr/>
        <a:lstStyle/>
        <a:p>
          <a:r>
            <a:rPr lang="ru-RU" sz="1400" dirty="0" smtClean="0"/>
            <a:t>Приобретение и монтаж оборудования и техники для производственных объектов, предназначенных для заготовки, хранения, подработки, переработки, сортировки, убоя, первичной переработки, охлаждения, подготовки к реализации, погрузки, разгрузки сельскохозяйственной продукции, дикорастущих пищевых ресурсов и продуктов переработки указанных продукции и ресурсов, а также на приобретение оборудования для лабораторного анализа качества сельскохозяйственной продукции для оснащения лабораторий производственного контроля качества и безопасности выпускаемой (производимой и перерабатываемой) продукции и проведения государственной ветеринарно-санитарной экспертизы</a:t>
          </a:r>
        </a:p>
      </dgm:t>
    </dgm:pt>
    <dgm:pt modelId="{F857408A-E69D-4825-B4C5-5F4218911005}" type="parTrans" cxnId="{DCE33FE7-724E-4831-B633-07BD1FB38B5D}">
      <dgm:prSet/>
      <dgm:spPr/>
      <dgm:t>
        <a:bodyPr/>
        <a:lstStyle/>
        <a:p>
          <a:endParaRPr lang="ru-RU"/>
        </a:p>
      </dgm:t>
    </dgm:pt>
    <dgm:pt modelId="{3FE4E9F9-5A03-4ED5-9DD6-A0651B05C3AA}" type="sibTrans" cxnId="{DCE33FE7-724E-4831-B633-07BD1FB38B5D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7DCFEEB-F656-495D-B499-E85D98F73A79}" type="pres">
      <dgm:prSet presAssocID="{CD55C301-0EEE-4108-8BC1-D9671D6EF6FA}" presName="root" presStyleCnt="0">
        <dgm:presLayoutVars>
          <dgm:chMax/>
          <dgm:chPref val="4"/>
        </dgm:presLayoutVars>
      </dgm:prSet>
      <dgm:spPr/>
    </dgm:pt>
    <dgm:pt modelId="{D318DAD8-F938-4EB4-9A82-ADBEF2BF9A37}" type="pres">
      <dgm:prSet presAssocID="{CD55C301-0EEE-4108-8BC1-D9671D6EF6FA}" presName="rootComposite" presStyleCnt="0">
        <dgm:presLayoutVars/>
      </dgm:prSet>
      <dgm:spPr/>
    </dgm:pt>
    <dgm:pt modelId="{9703915D-707D-4E0E-8F8D-5FC3C5673270}" type="pres">
      <dgm:prSet presAssocID="{CD55C301-0EEE-4108-8BC1-D9671D6EF6FA}" presName="rootText" presStyleLbl="node0" presStyleIdx="0" presStyleCnt="1" custScaleY="52922" custLinFactNeighborX="-1612" custLinFactNeighborY="-68533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9897AF-4491-4FA6-A335-CADE5A606F86}" type="pres">
      <dgm:prSet presAssocID="{CD55C301-0EEE-4108-8BC1-D9671D6EF6FA}" presName="childShape" presStyleCnt="0">
        <dgm:presLayoutVars>
          <dgm:chMax val="0"/>
          <dgm:chPref val="0"/>
        </dgm:presLayoutVars>
      </dgm:prSet>
      <dgm:spPr/>
    </dgm:pt>
    <dgm:pt modelId="{5119CFAF-E83C-4A73-9C96-037844DE7A76}" type="pres">
      <dgm:prSet presAssocID="{C9C39D25-5083-467C-A657-45D15BBA0CA1}" presName="childComposite" presStyleCnt="0">
        <dgm:presLayoutVars>
          <dgm:chMax val="0"/>
          <dgm:chPref val="0"/>
        </dgm:presLayoutVars>
      </dgm:prSet>
      <dgm:spPr/>
    </dgm:pt>
    <dgm:pt modelId="{64FA6E60-ADB3-4336-A9FD-3B2B1D61E983}" type="pres">
      <dgm:prSet presAssocID="{C9C39D25-5083-467C-A657-45D15BBA0CA1}" presName="Image" presStyleLbl="node1" presStyleIdx="0" presStyleCnt="2" custLinFactNeighborX="-52" custLinFactNeighborY="-3234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09B8F53-16C0-4D84-B483-E234330BFA99}" type="pres">
      <dgm:prSet presAssocID="{C9C39D25-5083-467C-A657-45D15BBA0CA1}" presName="childText" presStyleLbl="lnNode1" presStyleIdx="0" presStyleCnt="2" custScaleY="146968" custLinFactNeighborX="153" custLinFactNeighborY="-697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59BCD3-B636-42C6-BFC1-2FB8645549DC}" type="pres">
      <dgm:prSet presAssocID="{789C5D4A-4E75-46C2-913C-122DA4484FC3}" presName="childComposite" presStyleCnt="0">
        <dgm:presLayoutVars>
          <dgm:chMax val="0"/>
          <dgm:chPref val="0"/>
        </dgm:presLayoutVars>
      </dgm:prSet>
      <dgm:spPr/>
    </dgm:pt>
    <dgm:pt modelId="{46FA23B1-49CF-49E8-BEF1-7E3953508C48}" type="pres">
      <dgm:prSet presAssocID="{789C5D4A-4E75-46C2-913C-122DA4484FC3}" presName="Image" presStyleLbl="nod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3B56028-1322-4FC4-85D7-A14799E8829A}" type="pres">
      <dgm:prSet presAssocID="{789C5D4A-4E75-46C2-913C-122DA4484FC3}" presName="childText" presStyleLbl="lnNode1" presStyleIdx="1" presStyleCnt="2" custScaleY="1806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0FC3D1-C7C6-42BB-97F6-E4E94CBFC24A}" type="presOf" srcId="{789C5D4A-4E75-46C2-913C-122DA4484FC3}" destId="{83B56028-1322-4FC4-85D7-A14799E8829A}" srcOrd="0" destOrd="0" presId="urn:microsoft.com/office/officeart/2008/layout/PictureAccentList"/>
    <dgm:cxn modelId="{D37CDDB3-49CE-4A63-AFF6-4EF40CDB6E26}" type="presOf" srcId="{CD55C301-0EEE-4108-8BC1-D9671D6EF6FA}" destId="{9703915D-707D-4E0E-8F8D-5FC3C5673270}" srcOrd="0" destOrd="0" presId="urn:microsoft.com/office/officeart/2008/layout/PictureAccentList"/>
    <dgm:cxn modelId="{1F8D3E4E-9E11-4672-A1AC-596B4DE976C8}" srcId="{627CFC4A-F1D1-4049-A3E8-3A2627270812}" destId="{CD55C301-0EEE-4108-8BC1-D9671D6EF6FA}" srcOrd="0" destOrd="0" parTransId="{54E926D7-58DA-4FF4-B800-4D30341E657C}" sibTransId="{D1E35B9D-BE3A-4D6B-A1CF-D55758021600}"/>
    <dgm:cxn modelId="{F27BE61C-C366-4A06-9B79-BCAF2F1695D7}" type="presOf" srcId="{C9C39D25-5083-467C-A657-45D15BBA0CA1}" destId="{D09B8F53-16C0-4D84-B483-E234330BFA99}" srcOrd="0" destOrd="0" presId="urn:microsoft.com/office/officeart/2008/layout/PictureAccentList"/>
    <dgm:cxn modelId="{307CE012-37AE-47D4-A3FC-70F4EA85CCAC}" srcId="{CD55C301-0EEE-4108-8BC1-D9671D6EF6FA}" destId="{C9C39D25-5083-467C-A657-45D15BBA0CA1}" srcOrd="0" destOrd="0" parTransId="{7FB97EED-BF0B-48C3-B2AC-0742379BC0E3}" sibTransId="{99BD0489-71F0-4F84-8A2D-7E96FC35D6ED}"/>
    <dgm:cxn modelId="{DCE33FE7-724E-4831-B633-07BD1FB38B5D}" srcId="{CD55C301-0EEE-4108-8BC1-D9671D6EF6FA}" destId="{789C5D4A-4E75-46C2-913C-122DA4484FC3}" srcOrd="1" destOrd="0" parTransId="{F857408A-E69D-4825-B4C5-5F4218911005}" sibTransId="{3FE4E9F9-5A03-4ED5-9DD6-A0651B05C3AA}"/>
    <dgm:cxn modelId="{1C70C6F9-BEE4-40F9-B677-80DF814E4E1C}" type="presOf" srcId="{627CFC4A-F1D1-4049-A3E8-3A2627270812}" destId="{5FCDC374-DA2B-44EB-8CBD-E25602E2923D}" srcOrd="0" destOrd="0" presId="urn:microsoft.com/office/officeart/2008/layout/PictureAccentList"/>
    <dgm:cxn modelId="{0C2CA02B-ABC5-453B-A84F-3CE18E5F799E}" type="presParOf" srcId="{5FCDC374-DA2B-44EB-8CBD-E25602E2923D}" destId="{37DCFEEB-F656-495D-B499-E85D98F73A79}" srcOrd="0" destOrd="0" presId="urn:microsoft.com/office/officeart/2008/layout/PictureAccentList"/>
    <dgm:cxn modelId="{17EABFF8-A171-415C-A7B9-7FD8E84ACBD9}" type="presParOf" srcId="{37DCFEEB-F656-495D-B499-E85D98F73A79}" destId="{D318DAD8-F938-4EB4-9A82-ADBEF2BF9A37}" srcOrd="0" destOrd="0" presId="urn:microsoft.com/office/officeart/2008/layout/PictureAccentList"/>
    <dgm:cxn modelId="{90CCB5D7-EDC0-4BF9-8024-2B43D72D250B}" type="presParOf" srcId="{D318DAD8-F938-4EB4-9A82-ADBEF2BF9A37}" destId="{9703915D-707D-4E0E-8F8D-5FC3C5673270}" srcOrd="0" destOrd="0" presId="urn:microsoft.com/office/officeart/2008/layout/PictureAccentList"/>
    <dgm:cxn modelId="{238CF130-9F14-455C-BD5F-379B4F013243}" type="presParOf" srcId="{37DCFEEB-F656-495D-B499-E85D98F73A79}" destId="{839897AF-4491-4FA6-A335-CADE5A606F86}" srcOrd="1" destOrd="0" presId="urn:microsoft.com/office/officeart/2008/layout/PictureAccentList"/>
    <dgm:cxn modelId="{1F4FBE34-60FF-41BB-8BC6-071998365C7E}" type="presParOf" srcId="{839897AF-4491-4FA6-A335-CADE5A606F86}" destId="{5119CFAF-E83C-4A73-9C96-037844DE7A76}" srcOrd="0" destOrd="0" presId="urn:microsoft.com/office/officeart/2008/layout/PictureAccentList"/>
    <dgm:cxn modelId="{A41A1365-E0C9-4EAC-B8C0-0C3FE86E5CB3}" type="presParOf" srcId="{5119CFAF-E83C-4A73-9C96-037844DE7A76}" destId="{64FA6E60-ADB3-4336-A9FD-3B2B1D61E983}" srcOrd="0" destOrd="0" presId="urn:microsoft.com/office/officeart/2008/layout/PictureAccentList"/>
    <dgm:cxn modelId="{329C637E-15D9-4F9C-A151-6E821F5F0DA8}" type="presParOf" srcId="{5119CFAF-E83C-4A73-9C96-037844DE7A76}" destId="{D09B8F53-16C0-4D84-B483-E234330BFA99}" srcOrd="1" destOrd="0" presId="urn:microsoft.com/office/officeart/2008/layout/PictureAccentList"/>
    <dgm:cxn modelId="{8D155E90-3399-4546-A906-F372D5E7B2C7}" type="presParOf" srcId="{839897AF-4491-4FA6-A335-CADE5A606F86}" destId="{7459BCD3-B636-42C6-BFC1-2FB8645549DC}" srcOrd="1" destOrd="0" presId="urn:microsoft.com/office/officeart/2008/layout/PictureAccentList"/>
    <dgm:cxn modelId="{D1CFA51B-8041-415E-8EAE-047E2AE8F969}" type="presParOf" srcId="{7459BCD3-B636-42C6-BFC1-2FB8645549DC}" destId="{46FA23B1-49CF-49E8-BEF1-7E3953508C48}" srcOrd="0" destOrd="0" presId="urn:microsoft.com/office/officeart/2008/layout/PictureAccentList"/>
    <dgm:cxn modelId="{DFB4518B-7313-4C1B-AB1B-631262D8F647}" type="presParOf" srcId="{7459BCD3-B636-42C6-BFC1-2FB8645549DC}" destId="{83B56028-1322-4FC4-85D7-A14799E8829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55C301-0EEE-4108-8BC1-D9671D6EF6FA}">
      <dgm:prSet phldrT="[Текст]"/>
      <dgm:spPr/>
      <dgm:t>
        <a:bodyPr/>
        <a:lstStyle/>
        <a:p>
          <a:r>
            <a:rPr lang="ru-RU" dirty="0" smtClean="0"/>
            <a:t>НА ЧТО?</a:t>
          </a:r>
          <a:endParaRPr lang="ru-RU" dirty="0"/>
        </a:p>
      </dgm:t>
    </dgm:pt>
    <dgm:pt modelId="{54E926D7-58DA-4FF4-B800-4D30341E657C}" type="parTrans" cxnId="{1F8D3E4E-9E11-4672-A1AC-596B4DE976C8}">
      <dgm:prSet/>
      <dgm:spPr/>
      <dgm:t>
        <a:bodyPr/>
        <a:lstStyle/>
        <a:p>
          <a:endParaRPr lang="ru-RU"/>
        </a:p>
      </dgm:t>
    </dgm:pt>
    <dgm:pt modelId="{D1E35B9D-BE3A-4D6B-A1CF-D55758021600}" type="sibTrans" cxnId="{1F8D3E4E-9E11-4672-A1AC-596B4DE976C8}">
      <dgm:prSet/>
      <dgm:spPr/>
      <dgm:t>
        <a:bodyPr/>
        <a:lstStyle/>
        <a:p>
          <a:endParaRPr lang="ru-RU"/>
        </a:p>
      </dgm:t>
    </dgm:pt>
    <dgm:pt modelId="{74C45BF6-9783-4269-8AC1-C0AD8652D29B}">
      <dgm:prSet/>
      <dgm:spPr/>
      <dgm:t>
        <a:bodyPr/>
        <a:lstStyle/>
        <a:p>
          <a:r>
            <a:rPr lang="ru-RU" dirty="0" smtClean="0"/>
            <a:t>Приобретение нового оборудования для рыбоводной инфраструктуры и аквакультуры (рыбоводства)</a:t>
          </a:r>
          <a:endParaRPr lang="ru-RU" dirty="0"/>
        </a:p>
      </dgm:t>
    </dgm:pt>
    <dgm:pt modelId="{B9953044-DE6B-4864-830B-CC151FEDB1E1}" type="parTrans" cxnId="{4FD132AB-774A-43B1-A495-77E682AD0E79}">
      <dgm:prSet/>
      <dgm:spPr/>
      <dgm:t>
        <a:bodyPr/>
        <a:lstStyle/>
        <a:p>
          <a:endParaRPr lang="ru-RU"/>
        </a:p>
      </dgm:t>
    </dgm:pt>
    <dgm:pt modelId="{019E3FAD-D330-48C7-B037-4FDD9CD27D17}" type="sibTrans" cxnId="{4FD132AB-774A-43B1-A495-77E682AD0E79}">
      <dgm:prSet/>
      <dgm:spPr/>
      <dgm:t>
        <a:bodyPr/>
        <a:lstStyle/>
        <a:p>
          <a:endParaRPr lang="ru-RU"/>
        </a:p>
      </dgm:t>
    </dgm:pt>
    <dgm:pt modelId="{C9C39D25-5083-467C-A657-45D15BBA0CA1}">
      <dgm:prSet custT="1"/>
      <dgm:spPr/>
      <dgm:t>
        <a:bodyPr/>
        <a:lstStyle/>
        <a:p>
          <a:r>
            <a: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Приобретение нового специализированного транспорта, фургонов, прицепов, полуприцепов, вагонов, контейнеров для транспортировки, обеспечения сохранности при перевозке и реализации сельскохозяйственной продукции, дикорастущих пищевых ресурсов и продуктов переработки указанной продукции</a:t>
          </a:r>
          <a:endParaRPr lang="ru-RU" sz="1200" dirty="0"/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A1573932-D39D-416A-9B46-36CA1733E0C7}">
      <dgm:prSet/>
      <dgm:spPr/>
      <dgm:t>
        <a:bodyPr/>
        <a:lstStyle/>
        <a:p>
          <a:r>
            <a:rPr lang="ru-RU" dirty="0" smtClean="0"/>
            <a:t>Приобретение новой (не бывшей в использовании) сельскохозяйственной техники и навесного оборудования, грузового автомобильного транспорта, оборудования для производства и переработки сельскохозяйственной продукции</a:t>
          </a:r>
          <a:endParaRPr lang="ru-RU" dirty="0"/>
        </a:p>
      </dgm:t>
    </dgm:pt>
    <dgm:pt modelId="{D19B2E08-3BEC-4CD1-B480-BA950141AFE9}" type="parTrans" cxnId="{CC42845A-7BFD-4308-B096-7BCD52A83D94}">
      <dgm:prSet/>
      <dgm:spPr/>
      <dgm:t>
        <a:bodyPr/>
        <a:lstStyle/>
        <a:p>
          <a:endParaRPr lang="ru-RU"/>
        </a:p>
      </dgm:t>
    </dgm:pt>
    <dgm:pt modelId="{B5176548-322C-4FB8-8924-E33962C11661}" type="sibTrans" cxnId="{CC42845A-7BFD-4308-B096-7BCD52A83D94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7DCFEEB-F656-495D-B499-E85D98F73A79}" type="pres">
      <dgm:prSet presAssocID="{CD55C301-0EEE-4108-8BC1-D9671D6EF6FA}" presName="root" presStyleCnt="0">
        <dgm:presLayoutVars>
          <dgm:chMax/>
          <dgm:chPref val="4"/>
        </dgm:presLayoutVars>
      </dgm:prSet>
      <dgm:spPr/>
    </dgm:pt>
    <dgm:pt modelId="{D318DAD8-F938-4EB4-9A82-ADBEF2BF9A37}" type="pres">
      <dgm:prSet presAssocID="{CD55C301-0EEE-4108-8BC1-D9671D6EF6FA}" presName="rootComposite" presStyleCnt="0">
        <dgm:presLayoutVars/>
      </dgm:prSet>
      <dgm:spPr/>
    </dgm:pt>
    <dgm:pt modelId="{9703915D-707D-4E0E-8F8D-5FC3C5673270}" type="pres">
      <dgm:prSet presAssocID="{CD55C301-0EEE-4108-8BC1-D9671D6EF6FA}" presName="rootText" presStyleLbl="node0" presStyleIdx="0" presStyleCnt="1" custScaleY="52922" custLinFactNeighborX="-1104" custLinFactNeighborY="10442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9897AF-4491-4FA6-A335-CADE5A606F86}" type="pres">
      <dgm:prSet presAssocID="{CD55C301-0EEE-4108-8BC1-D9671D6EF6FA}" presName="childShape" presStyleCnt="0">
        <dgm:presLayoutVars>
          <dgm:chMax val="0"/>
          <dgm:chPref val="0"/>
        </dgm:presLayoutVars>
      </dgm:prSet>
      <dgm:spPr/>
    </dgm:pt>
    <dgm:pt modelId="{5119CFAF-E83C-4A73-9C96-037844DE7A76}" type="pres">
      <dgm:prSet presAssocID="{C9C39D25-5083-467C-A657-45D15BBA0CA1}" presName="childComposite" presStyleCnt="0">
        <dgm:presLayoutVars>
          <dgm:chMax val="0"/>
          <dgm:chPref val="0"/>
        </dgm:presLayoutVars>
      </dgm:prSet>
      <dgm:spPr/>
    </dgm:pt>
    <dgm:pt modelId="{64FA6E60-ADB3-4336-A9FD-3B2B1D61E983}" type="pres">
      <dgm:prSet presAssocID="{C9C39D25-5083-467C-A657-45D15BBA0CA1}" presName="Image" presStyleLbl="nod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09B8F53-16C0-4D84-B483-E234330BFA99}" type="pres">
      <dgm:prSet presAssocID="{C9C39D25-5083-467C-A657-45D15BBA0CA1}" presName="childText" presStyleLbl="lnNode1" presStyleIdx="0" presStyleCnt="3" custScaleY="1273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24819-E219-4C98-95EE-6634BF0B3B04}" type="pres">
      <dgm:prSet presAssocID="{74C45BF6-9783-4269-8AC1-C0AD8652D29B}" presName="childComposite" presStyleCnt="0">
        <dgm:presLayoutVars>
          <dgm:chMax val="0"/>
          <dgm:chPref val="0"/>
        </dgm:presLayoutVars>
      </dgm:prSet>
      <dgm:spPr/>
    </dgm:pt>
    <dgm:pt modelId="{BD85ADBD-4F49-4838-B95C-A9B9A2C19341}" type="pres">
      <dgm:prSet presAssocID="{74C45BF6-9783-4269-8AC1-C0AD8652D29B}" presName="Image" presStyleLbl="node1" presStyleIdx="1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5777913-768B-44A5-B7AB-00981F2047C2}" type="pres">
      <dgm:prSet presAssocID="{74C45BF6-9783-4269-8AC1-C0AD8652D29B}" presName="childText" presStyleLbl="lnNode1" presStyleIdx="1" presStyleCnt="3" custScaleY="681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A0BAF1-0AD9-4196-BBB6-34D0FDCFD93B}" type="pres">
      <dgm:prSet presAssocID="{A1573932-D39D-416A-9B46-36CA1733E0C7}" presName="childComposite" presStyleCnt="0">
        <dgm:presLayoutVars>
          <dgm:chMax val="0"/>
          <dgm:chPref val="0"/>
        </dgm:presLayoutVars>
      </dgm:prSet>
      <dgm:spPr/>
    </dgm:pt>
    <dgm:pt modelId="{26568DF1-572B-42F8-A70A-87EB0C66B115}" type="pres">
      <dgm:prSet presAssocID="{A1573932-D39D-416A-9B46-36CA1733E0C7}" presName="Image" presStyleLbl="node1" presStyleIdx="2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A4543B5-E4A9-4165-A603-A85E8D2F1E64}" type="pres">
      <dgm:prSet presAssocID="{A1573932-D39D-416A-9B46-36CA1733E0C7}" presName="childText" presStyleLbl="l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8D3E4E-9E11-4672-A1AC-596B4DE976C8}" srcId="{627CFC4A-F1D1-4049-A3E8-3A2627270812}" destId="{CD55C301-0EEE-4108-8BC1-D9671D6EF6FA}" srcOrd="0" destOrd="0" parTransId="{54E926D7-58DA-4FF4-B800-4D30341E657C}" sibTransId="{D1E35B9D-BE3A-4D6B-A1CF-D55758021600}"/>
    <dgm:cxn modelId="{C4DDA78D-0A5E-4875-98AF-9D77A058FC86}" type="presOf" srcId="{74C45BF6-9783-4269-8AC1-C0AD8652D29B}" destId="{95777913-768B-44A5-B7AB-00981F2047C2}" srcOrd="0" destOrd="0" presId="urn:microsoft.com/office/officeart/2008/layout/PictureAccentList"/>
    <dgm:cxn modelId="{CC42845A-7BFD-4308-B096-7BCD52A83D94}" srcId="{CD55C301-0EEE-4108-8BC1-D9671D6EF6FA}" destId="{A1573932-D39D-416A-9B46-36CA1733E0C7}" srcOrd="2" destOrd="0" parTransId="{D19B2E08-3BEC-4CD1-B480-BA950141AFE9}" sibTransId="{B5176548-322C-4FB8-8924-E33962C11661}"/>
    <dgm:cxn modelId="{4FD132AB-774A-43B1-A495-77E682AD0E79}" srcId="{CD55C301-0EEE-4108-8BC1-D9671D6EF6FA}" destId="{74C45BF6-9783-4269-8AC1-C0AD8652D29B}" srcOrd="1" destOrd="0" parTransId="{B9953044-DE6B-4864-830B-CC151FEDB1E1}" sibTransId="{019E3FAD-D330-48C7-B037-4FDD9CD27D17}"/>
    <dgm:cxn modelId="{5FABED3D-1DAB-4933-9BDE-FDB584653AF2}" type="presOf" srcId="{CD55C301-0EEE-4108-8BC1-D9671D6EF6FA}" destId="{9703915D-707D-4E0E-8F8D-5FC3C5673270}" srcOrd="0" destOrd="0" presId="urn:microsoft.com/office/officeart/2008/layout/PictureAccentList"/>
    <dgm:cxn modelId="{307CE012-37AE-47D4-A3FC-70F4EA85CCAC}" srcId="{CD55C301-0EEE-4108-8BC1-D9671D6EF6FA}" destId="{C9C39D25-5083-467C-A657-45D15BBA0CA1}" srcOrd="0" destOrd="0" parTransId="{7FB97EED-BF0B-48C3-B2AC-0742379BC0E3}" sibTransId="{99BD0489-71F0-4F84-8A2D-7E96FC35D6ED}"/>
    <dgm:cxn modelId="{33D3D774-F22C-41D0-A1C4-A388A932F346}" type="presOf" srcId="{A1573932-D39D-416A-9B46-36CA1733E0C7}" destId="{0A4543B5-E4A9-4165-A603-A85E8D2F1E64}" srcOrd="0" destOrd="0" presId="urn:microsoft.com/office/officeart/2008/layout/PictureAccentList"/>
    <dgm:cxn modelId="{3CF6C6FC-1BA3-4FAB-8127-B3514F13FAAD}" type="presOf" srcId="{627CFC4A-F1D1-4049-A3E8-3A2627270812}" destId="{5FCDC374-DA2B-44EB-8CBD-E25602E2923D}" srcOrd="0" destOrd="0" presId="urn:microsoft.com/office/officeart/2008/layout/PictureAccentList"/>
    <dgm:cxn modelId="{52EF55D1-E88D-46FF-B468-741B88542905}" type="presOf" srcId="{C9C39D25-5083-467C-A657-45D15BBA0CA1}" destId="{D09B8F53-16C0-4D84-B483-E234330BFA99}" srcOrd="0" destOrd="0" presId="urn:microsoft.com/office/officeart/2008/layout/PictureAccentList"/>
    <dgm:cxn modelId="{EA09E4C4-AC6E-422C-A41A-2E4F930604B1}" type="presParOf" srcId="{5FCDC374-DA2B-44EB-8CBD-E25602E2923D}" destId="{37DCFEEB-F656-495D-B499-E85D98F73A79}" srcOrd="0" destOrd="0" presId="urn:microsoft.com/office/officeart/2008/layout/PictureAccentList"/>
    <dgm:cxn modelId="{44270B2C-FB99-41A6-8D13-E13EFE45EBE7}" type="presParOf" srcId="{37DCFEEB-F656-495D-B499-E85D98F73A79}" destId="{D318DAD8-F938-4EB4-9A82-ADBEF2BF9A37}" srcOrd="0" destOrd="0" presId="urn:microsoft.com/office/officeart/2008/layout/PictureAccentList"/>
    <dgm:cxn modelId="{051591DC-C38A-4CB8-A666-511850715130}" type="presParOf" srcId="{D318DAD8-F938-4EB4-9A82-ADBEF2BF9A37}" destId="{9703915D-707D-4E0E-8F8D-5FC3C5673270}" srcOrd="0" destOrd="0" presId="urn:microsoft.com/office/officeart/2008/layout/PictureAccentList"/>
    <dgm:cxn modelId="{0F45D4BA-C0AE-4FAC-A6A3-7C1A79D501F7}" type="presParOf" srcId="{37DCFEEB-F656-495D-B499-E85D98F73A79}" destId="{839897AF-4491-4FA6-A335-CADE5A606F86}" srcOrd="1" destOrd="0" presId="urn:microsoft.com/office/officeart/2008/layout/PictureAccentList"/>
    <dgm:cxn modelId="{CE46FD8C-A85B-43F4-A0D4-709C3384DE08}" type="presParOf" srcId="{839897AF-4491-4FA6-A335-CADE5A606F86}" destId="{5119CFAF-E83C-4A73-9C96-037844DE7A76}" srcOrd="0" destOrd="0" presId="urn:microsoft.com/office/officeart/2008/layout/PictureAccentList"/>
    <dgm:cxn modelId="{A975BA26-E1A9-4F84-93B5-3B871E753D78}" type="presParOf" srcId="{5119CFAF-E83C-4A73-9C96-037844DE7A76}" destId="{64FA6E60-ADB3-4336-A9FD-3B2B1D61E983}" srcOrd="0" destOrd="0" presId="urn:microsoft.com/office/officeart/2008/layout/PictureAccentList"/>
    <dgm:cxn modelId="{DBD900C8-6D64-4177-88CF-726CAE9AB8FA}" type="presParOf" srcId="{5119CFAF-E83C-4A73-9C96-037844DE7A76}" destId="{D09B8F53-16C0-4D84-B483-E234330BFA99}" srcOrd="1" destOrd="0" presId="urn:microsoft.com/office/officeart/2008/layout/PictureAccentList"/>
    <dgm:cxn modelId="{05ADCBB5-B013-4323-912A-F7F0C094B37A}" type="presParOf" srcId="{839897AF-4491-4FA6-A335-CADE5A606F86}" destId="{1ED24819-E219-4C98-95EE-6634BF0B3B04}" srcOrd="1" destOrd="0" presId="urn:microsoft.com/office/officeart/2008/layout/PictureAccentList"/>
    <dgm:cxn modelId="{BE0832E9-6016-4354-B568-7EA5EA63E744}" type="presParOf" srcId="{1ED24819-E219-4C98-95EE-6634BF0B3B04}" destId="{BD85ADBD-4F49-4838-B95C-A9B9A2C19341}" srcOrd="0" destOrd="0" presId="urn:microsoft.com/office/officeart/2008/layout/PictureAccentList"/>
    <dgm:cxn modelId="{7A3003D3-134D-4318-AD6D-5B5ED978757B}" type="presParOf" srcId="{1ED24819-E219-4C98-95EE-6634BF0B3B04}" destId="{95777913-768B-44A5-B7AB-00981F2047C2}" srcOrd="1" destOrd="0" presId="urn:microsoft.com/office/officeart/2008/layout/PictureAccentList"/>
    <dgm:cxn modelId="{7353EC90-22A8-4C44-BDAA-451A9C78C9AF}" type="presParOf" srcId="{839897AF-4491-4FA6-A335-CADE5A606F86}" destId="{65A0BAF1-0AD9-4196-BBB6-34D0FDCFD93B}" srcOrd="2" destOrd="0" presId="urn:microsoft.com/office/officeart/2008/layout/PictureAccentList"/>
    <dgm:cxn modelId="{76C37083-B1F5-4232-B283-FEBBAA7F4406}" type="presParOf" srcId="{65A0BAF1-0AD9-4196-BBB6-34D0FDCFD93B}" destId="{26568DF1-572B-42F8-A70A-87EB0C66B115}" srcOrd="0" destOrd="0" presId="urn:microsoft.com/office/officeart/2008/layout/PictureAccentList"/>
    <dgm:cxn modelId="{C92D9A9D-049D-4B2E-B00D-FC7E6F215C02}" type="presParOf" srcId="{65A0BAF1-0AD9-4196-BBB6-34D0FDCFD93B}" destId="{0A4543B5-E4A9-4165-A603-A85E8D2F1E64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55C301-0EEE-4108-8BC1-D9671D6EF6FA}">
      <dgm:prSet phldrT="[Текст]"/>
      <dgm:spPr/>
      <dgm:t>
        <a:bodyPr/>
        <a:lstStyle/>
        <a:p>
          <a:r>
            <a:rPr lang="ru-RU" dirty="0" smtClean="0"/>
            <a:t>НА ЧТО?</a:t>
          </a:r>
          <a:endParaRPr lang="ru-RU" dirty="0"/>
        </a:p>
      </dgm:t>
    </dgm:pt>
    <dgm:pt modelId="{54E926D7-58DA-4FF4-B800-4D30341E657C}" type="parTrans" cxnId="{1F8D3E4E-9E11-4672-A1AC-596B4DE976C8}">
      <dgm:prSet/>
      <dgm:spPr/>
      <dgm:t>
        <a:bodyPr/>
        <a:lstStyle/>
        <a:p>
          <a:endParaRPr lang="ru-RU"/>
        </a:p>
      </dgm:t>
    </dgm:pt>
    <dgm:pt modelId="{D1E35B9D-BE3A-4D6B-A1CF-D55758021600}" type="sibTrans" cxnId="{1F8D3E4E-9E11-4672-A1AC-596B4DE976C8}">
      <dgm:prSet/>
      <dgm:spPr/>
      <dgm:t>
        <a:bodyPr/>
        <a:lstStyle/>
        <a:p>
          <a:endParaRPr lang="ru-RU"/>
        </a:p>
      </dgm:t>
    </dgm:pt>
    <dgm:pt modelId="{C9C39D25-5083-467C-A657-45D15BBA0CA1}">
      <dgm:prSet custT="1"/>
      <dgm:spPr/>
      <dgm:t>
        <a:bodyPr/>
        <a:lstStyle/>
        <a:p>
          <a:r>
            <a:rPr lang="ru-RU" sz="1800" dirty="0" smtClean="0">
              <a:effectLst/>
              <a:latin typeface="Calibri" panose="020F0502020204030204" pitchFamily="34" charset="0"/>
              <a:cs typeface="Times New Roman" panose="02020603050405020304" pitchFamily="18" charset="0"/>
            </a:rPr>
            <a:t>Оплату части стоимости имущества, приобретаемого с привлечением инвестиционного кредита, предоставляемого уполномоченным банком в соответствии с постановлением Правительства Российской Федерации           от 29 декабря 2016 года N 1528</a:t>
          </a:r>
          <a:endParaRPr lang="ru-RU" sz="1200" dirty="0"/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A1573932-D39D-416A-9B46-36CA1733E0C7}">
      <dgm:prSet/>
      <dgm:spPr/>
      <dgm:t>
        <a:bodyPr/>
        <a:lstStyle/>
        <a:p>
          <a:r>
            <a:rPr lang="ru-RU" dirty="0" smtClean="0"/>
            <a:t>Оплату расходов, связанных с доставкой и монтажом оборудования и техники, в случае, если сельскохозяйственный потребительский кооператив осуществляет деятельность в муниципальных образованиях Республики Алтай, приравненных к районам Крайнего Севера</a:t>
          </a:r>
          <a:endParaRPr lang="ru-RU" dirty="0"/>
        </a:p>
      </dgm:t>
    </dgm:pt>
    <dgm:pt modelId="{D19B2E08-3BEC-4CD1-B480-BA950141AFE9}" type="parTrans" cxnId="{CC42845A-7BFD-4308-B096-7BCD52A83D94}">
      <dgm:prSet/>
      <dgm:spPr/>
      <dgm:t>
        <a:bodyPr/>
        <a:lstStyle/>
        <a:p>
          <a:endParaRPr lang="ru-RU"/>
        </a:p>
      </dgm:t>
    </dgm:pt>
    <dgm:pt modelId="{B5176548-322C-4FB8-8924-E33962C11661}" type="sibTrans" cxnId="{CC42845A-7BFD-4308-B096-7BCD52A83D94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7DCFEEB-F656-495D-B499-E85D98F73A79}" type="pres">
      <dgm:prSet presAssocID="{CD55C301-0EEE-4108-8BC1-D9671D6EF6FA}" presName="root" presStyleCnt="0">
        <dgm:presLayoutVars>
          <dgm:chMax/>
          <dgm:chPref val="4"/>
        </dgm:presLayoutVars>
      </dgm:prSet>
      <dgm:spPr/>
    </dgm:pt>
    <dgm:pt modelId="{D318DAD8-F938-4EB4-9A82-ADBEF2BF9A37}" type="pres">
      <dgm:prSet presAssocID="{CD55C301-0EEE-4108-8BC1-D9671D6EF6FA}" presName="rootComposite" presStyleCnt="0">
        <dgm:presLayoutVars/>
      </dgm:prSet>
      <dgm:spPr/>
    </dgm:pt>
    <dgm:pt modelId="{9703915D-707D-4E0E-8F8D-5FC3C5673270}" type="pres">
      <dgm:prSet presAssocID="{CD55C301-0EEE-4108-8BC1-D9671D6EF6FA}" presName="rootText" presStyleLbl="node0" presStyleIdx="0" presStyleCnt="1" custScaleY="52922" custLinFactNeighborX="-1104" custLinFactNeighborY="-43802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9897AF-4491-4FA6-A335-CADE5A606F86}" type="pres">
      <dgm:prSet presAssocID="{CD55C301-0EEE-4108-8BC1-D9671D6EF6FA}" presName="childShape" presStyleCnt="0">
        <dgm:presLayoutVars>
          <dgm:chMax val="0"/>
          <dgm:chPref val="0"/>
        </dgm:presLayoutVars>
      </dgm:prSet>
      <dgm:spPr/>
    </dgm:pt>
    <dgm:pt modelId="{5119CFAF-E83C-4A73-9C96-037844DE7A76}" type="pres">
      <dgm:prSet presAssocID="{C9C39D25-5083-467C-A657-45D15BBA0CA1}" presName="childComposite" presStyleCnt="0">
        <dgm:presLayoutVars>
          <dgm:chMax val="0"/>
          <dgm:chPref val="0"/>
        </dgm:presLayoutVars>
      </dgm:prSet>
      <dgm:spPr/>
    </dgm:pt>
    <dgm:pt modelId="{64FA6E60-ADB3-4336-A9FD-3B2B1D61E983}" type="pres">
      <dgm:prSet presAssocID="{C9C39D25-5083-467C-A657-45D15BBA0CA1}" presName="Image" presStyleLbl="node1" presStyleIdx="0" presStyleCnt="2" custLinFactNeighborX="-49" custLinFactNeighborY="-29667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09B8F53-16C0-4D84-B483-E234330BFA99}" type="pres">
      <dgm:prSet presAssocID="{C9C39D25-5083-467C-A657-45D15BBA0CA1}" presName="childText" presStyleLbl="lnNode1" presStyleIdx="0" presStyleCnt="2" custScaleY="127304" custLinFactNeighborX="-693" custLinFactNeighborY="-335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A0BAF1-0AD9-4196-BBB6-34D0FDCFD93B}" type="pres">
      <dgm:prSet presAssocID="{A1573932-D39D-416A-9B46-36CA1733E0C7}" presName="childComposite" presStyleCnt="0">
        <dgm:presLayoutVars>
          <dgm:chMax val="0"/>
          <dgm:chPref val="0"/>
        </dgm:presLayoutVars>
      </dgm:prSet>
      <dgm:spPr/>
    </dgm:pt>
    <dgm:pt modelId="{26568DF1-572B-42F8-A70A-87EB0C66B115}" type="pres">
      <dgm:prSet presAssocID="{A1573932-D39D-416A-9B46-36CA1733E0C7}" presName="Image" presStyleLbl="node1" presStyleIdx="1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A4543B5-E4A9-4165-A603-A85E8D2F1E64}" type="pres">
      <dgm:prSet presAssocID="{A1573932-D39D-416A-9B46-36CA1733E0C7}" presName="childText" presStyleLbl="lnNode1" presStyleIdx="1" presStyleCnt="2" custScaleY="1329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8D3E4E-9E11-4672-A1AC-596B4DE976C8}" srcId="{627CFC4A-F1D1-4049-A3E8-3A2627270812}" destId="{CD55C301-0EEE-4108-8BC1-D9671D6EF6FA}" srcOrd="0" destOrd="0" parTransId="{54E926D7-58DA-4FF4-B800-4D30341E657C}" sibTransId="{D1E35B9D-BE3A-4D6B-A1CF-D55758021600}"/>
    <dgm:cxn modelId="{CC42845A-7BFD-4308-B096-7BCD52A83D94}" srcId="{CD55C301-0EEE-4108-8BC1-D9671D6EF6FA}" destId="{A1573932-D39D-416A-9B46-36CA1733E0C7}" srcOrd="1" destOrd="0" parTransId="{D19B2E08-3BEC-4CD1-B480-BA950141AFE9}" sibTransId="{B5176548-322C-4FB8-8924-E33962C11661}"/>
    <dgm:cxn modelId="{5FABED3D-1DAB-4933-9BDE-FDB584653AF2}" type="presOf" srcId="{CD55C301-0EEE-4108-8BC1-D9671D6EF6FA}" destId="{9703915D-707D-4E0E-8F8D-5FC3C5673270}" srcOrd="0" destOrd="0" presId="urn:microsoft.com/office/officeart/2008/layout/PictureAccentList"/>
    <dgm:cxn modelId="{307CE012-37AE-47D4-A3FC-70F4EA85CCAC}" srcId="{CD55C301-0EEE-4108-8BC1-D9671D6EF6FA}" destId="{C9C39D25-5083-467C-A657-45D15BBA0CA1}" srcOrd="0" destOrd="0" parTransId="{7FB97EED-BF0B-48C3-B2AC-0742379BC0E3}" sibTransId="{99BD0489-71F0-4F84-8A2D-7E96FC35D6ED}"/>
    <dgm:cxn modelId="{33D3D774-F22C-41D0-A1C4-A388A932F346}" type="presOf" srcId="{A1573932-D39D-416A-9B46-36CA1733E0C7}" destId="{0A4543B5-E4A9-4165-A603-A85E8D2F1E64}" srcOrd="0" destOrd="0" presId="urn:microsoft.com/office/officeart/2008/layout/PictureAccentList"/>
    <dgm:cxn modelId="{3CF6C6FC-1BA3-4FAB-8127-B3514F13FAAD}" type="presOf" srcId="{627CFC4A-F1D1-4049-A3E8-3A2627270812}" destId="{5FCDC374-DA2B-44EB-8CBD-E25602E2923D}" srcOrd="0" destOrd="0" presId="urn:microsoft.com/office/officeart/2008/layout/PictureAccentList"/>
    <dgm:cxn modelId="{52EF55D1-E88D-46FF-B468-741B88542905}" type="presOf" srcId="{C9C39D25-5083-467C-A657-45D15BBA0CA1}" destId="{D09B8F53-16C0-4D84-B483-E234330BFA99}" srcOrd="0" destOrd="0" presId="urn:microsoft.com/office/officeart/2008/layout/PictureAccentList"/>
    <dgm:cxn modelId="{EA09E4C4-AC6E-422C-A41A-2E4F930604B1}" type="presParOf" srcId="{5FCDC374-DA2B-44EB-8CBD-E25602E2923D}" destId="{37DCFEEB-F656-495D-B499-E85D98F73A79}" srcOrd="0" destOrd="0" presId="urn:microsoft.com/office/officeart/2008/layout/PictureAccentList"/>
    <dgm:cxn modelId="{44270B2C-FB99-41A6-8D13-E13EFE45EBE7}" type="presParOf" srcId="{37DCFEEB-F656-495D-B499-E85D98F73A79}" destId="{D318DAD8-F938-4EB4-9A82-ADBEF2BF9A37}" srcOrd="0" destOrd="0" presId="urn:microsoft.com/office/officeart/2008/layout/PictureAccentList"/>
    <dgm:cxn modelId="{051591DC-C38A-4CB8-A666-511850715130}" type="presParOf" srcId="{D318DAD8-F938-4EB4-9A82-ADBEF2BF9A37}" destId="{9703915D-707D-4E0E-8F8D-5FC3C5673270}" srcOrd="0" destOrd="0" presId="urn:microsoft.com/office/officeart/2008/layout/PictureAccentList"/>
    <dgm:cxn modelId="{0F45D4BA-C0AE-4FAC-A6A3-7C1A79D501F7}" type="presParOf" srcId="{37DCFEEB-F656-495D-B499-E85D98F73A79}" destId="{839897AF-4491-4FA6-A335-CADE5A606F86}" srcOrd="1" destOrd="0" presId="urn:microsoft.com/office/officeart/2008/layout/PictureAccentList"/>
    <dgm:cxn modelId="{CE46FD8C-A85B-43F4-A0D4-709C3384DE08}" type="presParOf" srcId="{839897AF-4491-4FA6-A335-CADE5A606F86}" destId="{5119CFAF-E83C-4A73-9C96-037844DE7A76}" srcOrd="0" destOrd="0" presId="urn:microsoft.com/office/officeart/2008/layout/PictureAccentList"/>
    <dgm:cxn modelId="{A975BA26-E1A9-4F84-93B5-3B871E753D78}" type="presParOf" srcId="{5119CFAF-E83C-4A73-9C96-037844DE7A76}" destId="{64FA6E60-ADB3-4336-A9FD-3B2B1D61E983}" srcOrd="0" destOrd="0" presId="urn:microsoft.com/office/officeart/2008/layout/PictureAccentList"/>
    <dgm:cxn modelId="{DBD900C8-6D64-4177-88CF-726CAE9AB8FA}" type="presParOf" srcId="{5119CFAF-E83C-4A73-9C96-037844DE7A76}" destId="{D09B8F53-16C0-4D84-B483-E234330BFA99}" srcOrd="1" destOrd="0" presId="urn:microsoft.com/office/officeart/2008/layout/PictureAccentList"/>
    <dgm:cxn modelId="{7353EC90-22A8-4C44-BDAA-451A9C78C9AF}" type="presParOf" srcId="{839897AF-4491-4FA6-A335-CADE5A606F86}" destId="{65A0BAF1-0AD9-4196-BBB6-34D0FDCFD93B}" srcOrd="1" destOrd="0" presId="urn:microsoft.com/office/officeart/2008/layout/PictureAccentList"/>
    <dgm:cxn modelId="{76C37083-B1F5-4232-B283-FEBBAA7F4406}" type="presParOf" srcId="{65A0BAF1-0AD9-4196-BBB6-34D0FDCFD93B}" destId="{26568DF1-572B-42F8-A70A-87EB0C66B115}" srcOrd="0" destOrd="0" presId="urn:microsoft.com/office/officeart/2008/layout/PictureAccentList"/>
    <dgm:cxn modelId="{C92D9A9D-049D-4B2E-B00D-FC7E6F215C02}" type="presParOf" srcId="{65A0BAF1-0AD9-4196-BBB6-34D0FDCFD93B}" destId="{0A4543B5-E4A9-4165-A603-A85E8D2F1E64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53A2D0A7-38D0-48BC-8DCC-D976F46EE90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41FC4D-D4DB-4F3C-952A-7503FC6AB00C}">
      <dgm:prSet custT="1"/>
      <dgm:spPr/>
      <dgm:t>
        <a:bodyPr/>
        <a:lstStyle/>
        <a:p>
          <a:r>
            <a:rPr lang="ru-RU" sz="1800" dirty="0" smtClean="0"/>
            <a:t>Грант на развитие материально-технической базы кооператива предоставляется в сумме, не превышающей </a:t>
          </a:r>
          <a:r>
            <a:rPr lang="ru-RU" sz="2400" dirty="0" smtClean="0">
              <a:solidFill>
                <a:srgbClr val="C00000"/>
              </a:solidFill>
            </a:rPr>
            <a:t>70 млн </a:t>
          </a:r>
          <a:r>
            <a:rPr lang="ru-RU" sz="1800" dirty="0" smtClean="0"/>
            <a:t>рублей, но не более </a:t>
          </a:r>
          <a:r>
            <a:rPr lang="ru-RU" sz="2400" dirty="0" smtClean="0">
              <a:solidFill>
                <a:srgbClr val="C00000"/>
              </a:solidFill>
            </a:rPr>
            <a:t>60</a:t>
          </a:r>
          <a:r>
            <a:rPr lang="ru-RU" sz="1800" dirty="0" smtClean="0"/>
            <a:t> процентов затрат. При этом часть затрат сельскохозяйственного потребительского кооператива (не более 20 процентов) может быть обеспечена за счет средств республиканского бюджета Республики Алтай, которая устанавливается приказом Министерства</a:t>
          </a:r>
          <a:endParaRPr lang="ru-RU" sz="1600" dirty="0"/>
        </a:p>
      </dgm:t>
    </dgm:pt>
    <dgm:pt modelId="{05698FE1-9867-43E6-A385-BB85747EC6C9}" type="parTrans" cxnId="{689EDF00-B3AB-440C-83BD-3B9E3B526E84}">
      <dgm:prSet/>
      <dgm:spPr/>
      <dgm:t>
        <a:bodyPr/>
        <a:lstStyle/>
        <a:p>
          <a:endParaRPr lang="ru-RU"/>
        </a:p>
      </dgm:t>
    </dgm:pt>
    <dgm:pt modelId="{87AC301E-7D75-403E-85B0-7C1861FE2CE2}" type="sibTrans" cxnId="{689EDF00-B3AB-440C-83BD-3B9E3B526E84}">
      <dgm:prSet/>
      <dgm:spPr/>
      <dgm:t>
        <a:bodyPr/>
        <a:lstStyle/>
        <a:p>
          <a:endParaRPr lang="ru-RU"/>
        </a:p>
      </dgm:t>
    </dgm:pt>
    <dgm:pt modelId="{271560D5-CD7A-4F43-8D33-B3C29ECAAA74}">
      <dgm:prSet custT="1"/>
      <dgm:spPr/>
      <dgm:t>
        <a:bodyPr/>
        <a:lstStyle/>
        <a:p>
          <a:r>
            <a:rPr lang="ru-RU" sz="1800" dirty="0" smtClean="0"/>
            <a:t>Срок использования гранта составляет не более </a:t>
          </a:r>
          <a:r>
            <a:rPr lang="ru-RU" sz="2400" dirty="0" smtClean="0">
              <a:solidFill>
                <a:srgbClr val="C00000"/>
              </a:solidFill>
            </a:rPr>
            <a:t>24</a:t>
          </a:r>
          <a:r>
            <a:rPr lang="ru-RU" sz="1800" dirty="0" smtClean="0"/>
            <a:t> месяцев со дня его получения. В случае наступления обстоятельств непреодолимой силы (форс-мажор) срок освоения гранта или часть гранта может быть продлена Министерством, но не более чем на 6 месяцев</a:t>
          </a:r>
          <a:endParaRPr lang="ru-RU" sz="1800" dirty="0"/>
        </a:p>
      </dgm:t>
    </dgm:pt>
    <dgm:pt modelId="{0ABEC2D8-CC4C-4377-9662-AAC46022DC71}" type="parTrans" cxnId="{AC232752-C571-4513-8756-7D4CE9FBF235}">
      <dgm:prSet/>
      <dgm:spPr/>
      <dgm:t>
        <a:bodyPr/>
        <a:lstStyle/>
        <a:p>
          <a:endParaRPr lang="ru-RU"/>
        </a:p>
      </dgm:t>
    </dgm:pt>
    <dgm:pt modelId="{E486F236-5703-4E92-9C7E-9AC8E2F75134}" type="sibTrans" cxnId="{AC232752-C571-4513-8756-7D4CE9FBF235}">
      <dgm:prSet/>
      <dgm:spPr/>
      <dgm:t>
        <a:bodyPr/>
        <a:lstStyle/>
        <a:p>
          <a:endParaRPr lang="ru-RU"/>
        </a:p>
      </dgm:t>
    </dgm:pt>
    <dgm:pt modelId="{69EDC059-E458-4DDC-AC8C-731CF5F9B775}" type="pres">
      <dgm:prSet presAssocID="{53A2D0A7-38D0-48BC-8DCC-D976F46EE9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5CC70C-BE97-4668-A429-CCB311F32534}" type="pres">
      <dgm:prSet presAssocID="{2E41FC4D-D4DB-4F3C-952A-7503FC6AB00C}" presName="parentText" presStyleLbl="node1" presStyleIdx="0" presStyleCnt="2" custScaleY="129018" custLinFactY="-9371" custLinFactNeighborX="442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210EFE-B6F8-4DEF-BE9E-243277DCF81F}" type="pres">
      <dgm:prSet presAssocID="{87AC301E-7D75-403E-85B0-7C1861FE2CE2}" presName="spacer" presStyleCnt="0"/>
      <dgm:spPr/>
    </dgm:pt>
    <dgm:pt modelId="{A43F2BF2-F8CC-49DA-911E-F69B489C2330}" type="pres">
      <dgm:prSet presAssocID="{271560D5-CD7A-4F43-8D33-B3C29ECAAA74}" presName="parentText" presStyleLbl="node1" presStyleIdx="1" presStyleCnt="2" custScaleY="103984" custLinFactNeighborX="-6" custLinFactNeighborY="423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1ADA84-41F7-414A-B699-ED5E39176FA9}" type="presOf" srcId="{2E41FC4D-D4DB-4F3C-952A-7503FC6AB00C}" destId="{695CC70C-BE97-4668-A429-CCB311F32534}" srcOrd="0" destOrd="0" presId="urn:microsoft.com/office/officeart/2005/8/layout/vList2"/>
    <dgm:cxn modelId="{890D4ABA-ACD1-478B-95D5-E696F2745599}" type="presOf" srcId="{53A2D0A7-38D0-48BC-8DCC-D976F46EE900}" destId="{69EDC059-E458-4DDC-AC8C-731CF5F9B775}" srcOrd="0" destOrd="0" presId="urn:microsoft.com/office/officeart/2005/8/layout/vList2"/>
    <dgm:cxn modelId="{689EDF00-B3AB-440C-83BD-3B9E3B526E84}" srcId="{53A2D0A7-38D0-48BC-8DCC-D976F46EE900}" destId="{2E41FC4D-D4DB-4F3C-952A-7503FC6AB00C}" srcOrd="0" destOrd="0" parTransId="{05698FE1-9867-43E6-A385-BB85747EC6C9}" sibTransId="{87AC301E-7D75-403E-85B0-7C1861FE2CE2}"/>
    <dgm:cxn modelId="{AC232752-C571-4513-8756-7D4CE9FBF235}" srcId="{53A2D0A7-38D0-48BC-8DCC-D976F46EE900}" destId="{271560D5-CD7A-4F43-8D33-B3C29ECAAA74}" srcOrd="1" destOrd="0" parTransId="{0ABEC2D8-CC4C-4377-9662-AAC46022DC71}" sibTransId="{E486F236-5703-4E92-9C7E-9AC8E2F75134}"/>
    <dgm:cxn modelId="{2E66D836-6802-4D75-BE7F-16582CECB111}" type="presOf" srcId="{271560D5-CD7A-4F43-8D33-B3C29ECAAA74}" destId="{A43F2BF2-F8CC-49DA-911E-F69B489C2330}" srcOrd="0" destOrd="0" presId="urn:microsoft.com/office/officeart/2005/8/layout/vList2"/>
    <dgm:cxn modelId="{2A61D394-DFB8-43F7-812D-6FE56DE23C53}" type="presParOf" srcId="{69EDC059-E458-4DDC-AC8C-731CF5F9B775}" destId="{695CC70C-BE97-4668-A429-CCB311F32534}" srcOrd="0" destOrd="0" presId="urn:microsoft.com/office/officeart/2005/8/layout/vList2"/>
    <dgm:cxn modelId="{AD4F2024-2D88-4742-94AF-4F22C06E2FBB}" type="presParOf" srcId="{69EDC059-E458-4DDC-AC8C-731CF5F9B775}" destId="{7D210EFE-B6F8-4DEF-BE9E-243277DCF81F}" srcOrd="1" destOrd="0" presId="urn:microsoft.com/office/officeart/2005/8/layout/vList2"/>
    <dgm:cxn modelId="{B613D47B-6802-45AD-9BC8-01914569512E}" type="presParOf" srcId="{69EDC059-E458-4DDC-AC8C-731CF5F9B775}" destId="{A43F2BF2-F8CC-49DA-911E-F69B489C233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C45BF6-9783-4269-8AC1-C0AD8652D29B}">
      <dgm:prSet custT="1"/>
      <dgm:spPr/>
      <dgm:t>
        <a:bodyPr/>
        <a:lstStyle/>
        <a:p>
          <a:pPr algn="l"/>
          <a:r>
            <a:rPr lang="ru-RU" sz="1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При проведении агротехнологических работ Получатель использует материалы, включенные в Государственный реестр селекционных достижений, а также соответствуют утвержденным ГОСТ</a:t>
          </a:r>
          <a:endParaRPr lang="ru-RU" sz="1800" dirty="0"/>
        </a:p>
      </dgm:t>
    </dgm:pt>
    <dgm:pt modelId="{B9953044-DE6B-4864-830B-CC151FEDB1E1}" type="parTrans" cxnId="{4FD132AB-774A-43B1-A495-77E682AD0E79}">
      <dgm:prSet/>
      <dgm:spPr/>
      <dgm:t>
        <a:bodyPr/>
        <a:lstStyle/>
        <a:p>
          <a:endParaRPr lang="ru-RU"/>
        </a:p>
      </dgm:t>
    </dgm:pt>
    <dgm:pt modelId="{019E3FAD-D330-48C7-B037-4FDD9CD27D17}" type="sibTrans" cxnId="{4FD132AB-774A-43B1-A495-77E682AD0E79}">
      <dgm:prSet/>
      <dgm:spPr/>
      <dgm:t>
        <a:bodyPr/>
        <a:lstStyle/>
        <a:p>
          <a:endParaRPr lang="ru-RU"/>
        </a:p>
      </dgm:t>
    </dgm:pt>
    <dgm:pt modelId="{C9C39D25-5083-467C-A657-45D15BBA0CA1}">
      <dgm:prSet custT="1"/>
      <dgm:spPr/>
      <dgm:t>
        <a:bodyPr/>
        <a:lstStyle/>
        <a:p>
          <a:pPr algn="l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Получатель включен в единый реестр субъектов малого и среднего предпринимательства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1C4CEE4-2C3A-4ED4-B2A4-4195A28B4552}" type="pres">
      <dgm:prSet presAssocID="{C9C39D25-5083-467C-A657-45D15BBA0CA1}" presName="root" presStyleCnt="0">
        <dgm:presLayoutVars>
          <dgm:chMax/>
          <dgm:chPref val="4"/>
        </dgm:presLayoutVars>
      </dgm:prSet>
      <dgm:spPr/>
    </dgm:pt>
    <dgm:pt modelId="{EDE53B56-F983-49F1-9A78-0C23B19C159F}" type="pres">
      <dgm:prSet presAssocID="{C9C39D25-5083-467C-A657-45D15BBA0CA1}" presName="rootComposite" presStyleCnt="0">
        <dgm:presLayoutVars/>
      </dgm:prSet>
      <dgm:spPr/>
    </dgm:pt>
    <dgm:pt modelId="{0C32C5A5-1ABA-48E0-909F-6073A2B0A4DE}" type="pres">
      <dgm:prSet presAssocID="{C9C39D25-5083-467C-A657-45D15BBA0CA1}" presName="rootText" presStyleLbl="node0" presStyleIdx="0" presStyleCnt="1" custScaleX="83319" custScaleY="137856" custLinFactNeighborX="7195" custLinFactNeighborY="-44524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C720FF18-DF2C-462C-8856-AA36D8967D10}" type="pres">
      <dgm:prSet presAssocID="{C9C39D25-5083-467C-A657-45D15BBA0CA1}" presName="childShape" presStyleCnt="0">
        <dgm:presLayoutVars>
          <dgm:chMax val="0"/>
          <dgm:chPref val="0"/>
        </dgm:presLayoutVars>
      </dgm:prSet>
      <dgm:spPr/>
    </dgm:pt>
    <dgm:pt modelId="{1ED24819-E219-4C98-95EE-6634BF0B3B04}" type="pres">
      <dgm:prSet presAssocID="{74C45BF6-9783-4269-8AC1-C0AD8652D29B}" presName="childComposite" presStyleCnt="0">
        <dgm:presLayoutVars>
          <dgm:chMax val="0"/>
          <dgm:chPref val="0"/>
        </dgm:presLayoutVars>
      </dgm:prSet>
      <dgm:spPr/>
    </dgm:pt>
    <dgm:pt modelId="{BD85ADBD-4F49-4838-B95C-A9B9A2C19341}" type="pres">
      <dgm:prSet presAssocID="{74C45BF6-9783-4269-8AC1-C0AD8652D29B}" presName="Image" presStyleLbl="node1" presStyleIdx="0" presStyleCnt="1" custScaleX="98957" custScaleY="91979" custLinFactY="-91440" custLinFactNeighborX="13573" custLinFactNeighborY="-10000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5777913-768B-44A5-B7AB-00981F2047C2}" type="pres">
      <dgm:prSet presAssocID="{74C45BF6-9783-4269-8AC1-C0AD8652D29B}" presName="childText" presStyleLbl="lnNode1" presStyleIdx="0" presStyleCnt="1" custScaleX="94637" custScaleY="130621" custLinFactNeighborX="19" custLinFactNeighborY="-384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CDCEBF-1110-41A6-85ED-AA8E17A5D56B}" type="presOf" srcId="{627CFC4A-F1D1-4049-A3E8-3A2627270812}" destId="{5FCDC374-DA2B-44EB-8CBD-E25602E2923D}" srcOrd="0" destOrd="0" presId="urn:microsoft.com/office/officeart/2008/layout/PictureAccentList"/>
    <dgm:cxn modelId="{307CE012-37AE-47D4-A3FC-70F4EA85CCAC}" srcId="{627CFC4A-F1D1-4049-A3E8-3A2627270812}" destId="{C9C39D25-5083-467C-A657-45D15BBA0CA1}" srcOrd="0" destOrd="0" parTransId="{7FB97EED-BF0B-48C3-B2AC-0742379BC0E3}" sibTransId="{99BD0489-71F0-4F84-8A2D-7E96FC35D6ED}"/>
    <dgm:cxn modelId="{D2FD386F-D54D-4228-B183-5B9912082A92}" type="presOf" srcId="{74C45BF6-9783-4269-8AC1-C0AD8652D29B}" destId="{95777913-768B-44A5-B7AB-00981F2047C2}" srcOrd="0" destOrd="0" presId="urn:microsoft.com/office/officeart/2008/layout/PictureAccentList"/>
    <dgm:cxn modelId="{B3959459-9904-4AE5-B1F2-6B28CCD90633}" type="presOf" srcId="{C9C39D25-5083-467C-A657-45D15BBA0CA1}" destId="{0C32C5A5-1ABA-48E0-909F-6073A2B0A4DE}" srcOrd="0" destOrd="0" presId="urn:microsoft.com/office/officeart/2008/layout/PictureAccentList"/>
    <dgm:cxn modelId="{4FD132AB-774A-43B1-A495-77E682AD0E79}" srcId="{C9C39D25-5083-467C-A657-45D15BBA0CA1}" destId="{74C45BF6-9783-4269-8AC1-C0AD8652D29B}" srcOrd="0" destOrd="0" parTransId="{B9953044-DE6B-4864-830B-CC151FEDB1E1}" sibTransId="{019E3FAD-D330-48C7-B037-4FDD9CD27D17}"/>
    <dgm:cxn modelId="{F664D79C-95EA-4C16-806E-44BEBF79F398}" type="presParOf" srcId="{5FCDC374-DA2B-44EB-8CBD-E25602E2923D}" destId="{E1C4CEE4-2C3A-4ED4-B2A4-4195A28B4552}" srcOrd="0" destOrd="0" presId="urn:microsoft.com/office/officeart/2008/layout/PictureAccentList"/>
    <dgm:cxn modelId="{AD2D8340-0245-41D0-B499-CE122C462B62}" type="presParOf" srcId="{E1C4CEE4-2C3A-4ED4-B2A4-4195A28B4552}" destId="{EDE53B56-F983-49F1-9A78-0C23B19C159F}" srcOrd="0" destOrd="0" presId="urn:microsoft.com/office/officeart/2008/layout/PictureAccentList"/>
    <dgm:cxn modelId="{81422385-F70A-4BB2-8277-D0D8B222FDC5}" type="presParOf" srcId="{EDE53B56-F983-49F1-9A78-0C23B19C159F}" destId="{0C32C5A5-1ABA-48E0-909F-6073A2B0A4DE}" srcOrd="0" destOrd="0" presId="urn:microsoft.com/office/officeart/2008/layout/PictureAccentList"/>
    <dgm:cxn modelId="{B1D84A52-0827-4D41-AED9-D25BBD7D0B43}" type="presParOf" srcId="{E1C4CEE4-2C3A-4ED4-B2A4-4195A28B4552}" destId="{C720FF18-DF2C-462C-8856-AA36D8967D10}" srcOrd="1" destOrd="0" presId="urn:microsoft.com/office/officeart/2008/layout/PictureAccentList"/>
    <dgm:cxn modelId="{208BA97F-6D77-4B9A-9043-9A2C19712064}" type="presParOf" srcId="{C720FF18-DF2C-462C-8856-AA36D8967D10}" destId="{1ED24819-E219-4C98-95EE-6634BF0B3B04}" srcOrd="0" destOrd="0" presId="urn:microsoft.com/office/officeart/2008/layout/PictureAccentList"/>
    <dgm:cxn modelId="{7B61341D-9BCD-40C2-84BE-BC979564D9AE}" type="presParOf" srcId="{1ED24819-E219-4C98-95EE-6634BF0B3B04}" destId="{BD85ADBD-4F49-4838-B95C-A9B9A2C19341}" srcOrd="0" destOrd="0" presId="urn:microsoft.com/office/officeart/2008/layout/PictureAccentList"/>
    <dgm:cxn modelId="{6FB7657B-F4DC-4516-88B3-2EF41EE560C6}" type="presParOf" srcId="{1ED24819-E219-4C98-95EE-6634BF0B3B04}" destId="{95777913-768B-44A5-B7AB-00981F2047C2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53A2D0A7-38D0-48BC-8DCC-D976F46EE90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41FC4D-D4DB-4F3C-952A-7503FC6AB00C}">
      <dgm:prSet custT="1"/>
      <dgm:spPr/>
      <dgm:t>
        <a:bodyPr/>
        <a:lstStyle/>
        <a:p>
          <a:r>
            <a:rPr lang="ru-RU" sz="2000" dirty="0" smtClean="0"/>
            <a:t>Создание не менее 1 нового постоянного рабочего места на каждые 3 миллиона рублей гранта, но не менее 1 нового постоянного рабочего места на 1 грант, в срок, установленный Министерством, но не позднее срока использования гранта и с гарантией сохранения созданных рабочих мест в течение 5-ти лет</a:t>
          </a:r>
          <a:endParaRPr lang="ru-RU" sz="2000" dirty="0"/>
        </a:p>
      </dgm:t>
    </dgm:pt>
    <dgm:pt modelId="{05698FE1-9867-43E6-A385-BB85747EC6C9}" type="parTrans" cxnId="{689EDF00-B3AB-440C-83BD-3B9E3B526E84}">
      <dgm:prSet/>
      <dgm:spPr/>
      <dgm:t>
        <a:bodyPr/>
        <a:lstStyle/>
        <a:p>
          <a:endParaRPr lang="ru-RU"/>
        </a:p>
      </dgm:t>
    </dgm:pt>
    <dgm:pt modelId="{87AC301E-7D75-403E-85B0-7C1861FE2CE2}" type="sibTrans" cxnId="{689EDF00-B3AB-440C-83BD-3B9E3B526E84}">
      <dgm:prSet/>
      <dgm:spPr/>
      <dgm:t>
        <a:bodyPr/>
        <a:lstStyle/>
        <a:p>
          <a:endParaRPr lang="ru-RU"/>
        </a:p>
      </dgm:t>
    </dgm:pt>
    <dgm:pt modelId="{271560D5-CD7A-4F43-8D33-B3C29ECAAA74}">
      <dgm:prSet custT="1"/>
      <dgm:spPr/>
      <dgm:t>
        <a:bodyPr/>
        <a:lstStyle/>
        <a:p>
          <a:r>
            <a:rPr lang="ru-RU" sz="2000" dirty="0" smtClean="0"/>
            <a:t>Имущество, приобретаемое кооперативом с участием гранта, не подлежит продаже, дарению, передаче в аренду, обмену, вклада или отчуждению иным образом в соответствии с законодательством Российской Федерации в течение 10 лет со дня получения субсидии (кроме взноса в виде пая, вносимого в неделимый фонд, при вступлении членом в другой кооператив, по согласованию в порядке, установленном Министерством</a:t>
          </a:r>
          <a:endParaRPr lang="ru-RU" sz="2000" dirty="0"/>
        </a:p>
      </dgm:t>
    </dgm:pt>
    <dgm:pt modelId="{0ABEC2D8-CC4C-4377-9662-AAC46022DC71}" type="parTrans" cxnId="{AC232752-C571-4513-8756-7D4CE9FBF235}">
      <dgm:prSet/>
      <dgm:spPr/>
      <dgm:t>
        <a:bodyPr/>
        <a:lstStyle/>
        <a:p>
          <a:endParaRPr lang="ru-RU"/>
        </a:p>
      </dgm:t>
    </dgm:pt>
    <dgm:pt modelId="{E486F236-5703-4E92-9C7E-9AC8E2F75134}" type="sibTrans" cxnId="{AC232752-C571-4513-8756-7D4CE9FBF235}">
      <dgm:prSet/>
      <dgm:spPr/>
      <dgm:t>
        <a:bodyPr/>
        <a:lstStyle/>
        <a:p>
          <a:endParaRPr lang="ru-RU"/>
        </a:p>
      </dgm:t>
    </dgm:pt>
    <dgm:pt modelId="{69EDC059-E458-4DDC-AC8C-731CF5F9B775}" type="pres">
      <dgm:prSet presAssocID="{53A2D0A7-38D0-48BC-8DCC-D976F46EE9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5CC70C-BE97-4668-A429-CCB311F32534}" type="pres">
      <dgm:prSet presAssocID="{2E41FC4D-D4DB-4F3C-952A-7503FC6AB00C}" presName="parentText" presStyleLbl="node1" presStyleIdx="0" presStyleCnt="2" custScaleY="166181" custLinFactY="10936" custLinFactNeighborX="-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210EFE-B6F8-4DEF-BE9E-243277DCF81F}" type="pres">
      <dgm:prSet presAssocID="{87AC301E-7D75-403E-85B0-7C1861FE2CE2}" presName="spacer" presStyleCnt="0"/>
      <dgm:spPr/>
    </dgm:pt>
    <dgm:pt modelId="{A43F2BF2-F8CC-49DA-911E-F69B489C2330}" type="pres">
      <dgm:prSet presAssocID="{271560D5-CD7A-4F43-8D33-B3C29ECAAA74}" presName="parentText" presStyleLbl="node1" presStyleIdx="1" presStyleCnt="2" custScaleY="257955" custLinFactY="157371" custLinFactNeighborX="-6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1ADA84-41F7-414A-B699-ED5E39176FA9}" type="presOf" srcId="{2E41FC4D-D4DB-4F3C-952A-7503FC6AB00C}" destId="{695CC70C-BE97-4668-A429-CCB311F32534}" srcOrd="0" destOrd="0" presId="urn:microsoft.com/office/officeart/2005/8/layout/vList2"/>
    <dgm:cxn modelId="{890D4ABA-ACD1-478B-95D5-E696F2745599}" type="presOf" srcId="{53A2D0A7-38D0-48BC-8DCC-D976F46EE900}" destId="{69EDC059-E458-4DDC-AC8C-731CF5F9B775}" srcOrd="0" destOrd="0" presId="urn:microsoft.com/office/officeart/2005/8/layout/vList2"/>
    <dgm:cxn modelId="{689EDF00-B3AB-440C-83BD-3B9E3B526E84}" srcId="{53A2D0A7-38D0-48BC-8DCC-D976F46EE900}" destId="{2E41FC4D-D4DB-4F3C-952A-7503FC6AB00C}" srcOrd="0" destOrd="0" parTransId="{05698FE1-9867-43E6-A385-BB85747EC6C9}" sibTransId="{87AC301E-7D75-403E-85B0-7C1861FE2CE2}"/>
    <dgm:cxn modelId="{AC232752-C571-4513-8756-7D4CE9FBF235}" srcId="{53A2D0A7-38D0-48BC-8DCC-D976F46EE900}" destId="{271560D5-CD7A-4F43-8D33-B3C29ECAAA74}" srcOrd="1" destOrd="0" parTransId="{0ABEC2D8-CC4C-4377-9662-AAC46022DC71}" sibTransId="{E486F236-5703-4E92-9C7E-9AC8E2F75134}"/>
    <dgm:cxn modelId="{2E66D836-6802-4D75-BE7F-16582CECB111}" type="presOf" srcId="{271560D5-CD7A-4F43-8D33-B3C29ECAAA74}" destId="{A43F2BF2-F8CC-49DA-911E-F69B489C2330}" srcOrd="0" destOrd="0" presId="urn:microsoft.com/office/officeart/2005/8/layout/vList2"/>
    <dgm:cxn modelId="{2A61D394-DFB8-43F7-812D-6FE56DE23C53}" type="presParOf" srcId="{69EDC059-E458-4DDC-AC8C-731CF5F9B775}" destId="{695CC70C-BE97-4668-A429-CCB311F32534}" srcOrd="0" destOrd="0" presId="urn:microsoft.com/office/officeart/2005/8/layout/vList2"/>
    <dgm:cxn modelId="{AD4F2024-2D88-4742-94AF-4F22C06E2FBB}" type="presParOf" srcId="{69EDC059-E458-4DDC-AC8C-731CF5F9B775}" destId="{7D210EFE-B6F8-4DEF-BE9E-243277DCF81F}" srcOrd="1" destOrd="0" presId="urn:microsoft.com/office/officeart/2005/8/layout/vList2"/>
    <dgm:cxn modelId="{B613D47B-6802-45AD-9BC8-01914569512E}" type="presParOf" srcId="{69EDC059-E458-4DDC-AC8C-731CF5F9B775}" destId="{A43F2BF2-F8CC-49DA-911E-F69B489C233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53A2D0A7-38D0-48BC-8DCC-D976F46EE90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41FC4D-D4DB-4F3C-952A-7503FC6AB00C}">
      <dgm:prSet custT="1"/>
      <dgm:spPr/>
      <dgm:t>
        <a:bodyPr/>
        <a:lstStyle/>
        <a:p>
          <a:r>
            <a:rPr lang="ru-RU" sz="2000" dirty="0" smtClean="0">
              <a:solidFill>
                <a:srgbClr val="C00000"/>
              </a:solidFill>
            </a:rPr>
            <a:t>НЕ ДОПУСКАЕТСЯ </a:t>
          </a:r>
          <a:r>
            <a:rPr lang="ru-RU" sz="2000" dirty="0" smtClean="0">
              <a:solidFill>
                <a:schemeClr val="bg1"/>
              </a:solidFill>
            </a:rPr>
            <a:t>п</a:t>
          </a:r>
          <a:r>
            <a:rPr lang="ru-RU" sz="2000" dirty="0" smtClean="0"/>
            <a:t>риобретение имущества у члена кооператива (включая ассоциированных членов) за счет средств гранта</a:t>
          </a:r>
          <a:endParaRPr lang="ru-RU" sz="2000" dirty="0"/>
        </a:p>
      </dgm:t>
    </dgm:pt>
    <dgm:pt modelId="{05698FE1-9867-43E6-A385-BB85747EC6C9}" type="parTrans" cxnId="{689EDF00-B3AB-440C-83BD-3B9E3B526E84}">
      <dgm:prSet/>
      <dgm:spPr/>
      <dgm:t>
        <a:bodyPr/>
        <a:lstStyle/>
        <a:p>
          <a:endParaRPr lang="ru-RU"/>
        </a:p>
      </dgm:t>
    </dgm:pt>
    <dgm:pt modelId="{87AC301E-7D75-403E-85B0-7C1861FE2CE2}" type="sibTrans" cxnId="{689EDF00-B3AB-440C-83BD-3B9E3B526E84}">
      <dgm:prSet/>
      <dgm:spPr/>
      <dgm:t>
        <a:bodyPr/>
        <a:lstStyle/>
        <a:p>
          <a:endParaRPr lang="ru-RU"/>
        </a:p>
      </dgm:t>
    </dgm:pt>
    <dgm:pt modelId="{271560D5-CD7A-4F43-8D33-B3C29ECAAA74}">
      <dgm:prSet custT="1"/>
      <dgm:spPr/>
      <dgm:t>
        <a:bodyPr/>
        <a:lstStyle/>
        <a:p>
          <a:r>
            <a:rPr lang="ru-RU" sz="2000" dirty="0" smtClean="0"/>
            <a:t>Имущество, приобретенное в целях развития материально-технической базы за счет средств гранта, вносится в неделимый фонд кооператива</a:t>
          </a:r>
          <a:endParaRPr lang="ru-RU" sz="2000" dirty="0"/>
        </a:p>
      </dgm:t>
    </dgm:pt>
    <dgm:pt modelId="{0ABEC2D8-CC4C-4377-9662-AAC46022DC71}" type="parTrans" cxnId="{AC232752-C571-4513-8756-7D4CE9FBF235}">
      <dgm:prSet/>
      <dgm:spPr/>
      <dgm:t>
        <a:bodyPr/>
        <a:lstStyle/>
        <a:p>
          <a:endParaRPr lang="ru-RU"/>
        </a:p>
      </dgm:t>
    </dgm:pt>
    <dgm:pt modelId="{E486F236-5703-4E92-9C7E-9AC8E2F75134}" type="sibTrans" cxnId="{AC232752-C571-4513-8756-7D4CE9FBF235}">
      <dgm:prSet/>
      <dgm:spPr/>
      <dgm:t>
        <a:bodyPr/>
        <a:lstStyle/>
        <a:p>
          <a:endParaRPr lang="ru-RU"/>
        </a:p>
      </dgm:t>
    </dgm:pt>
    <dgm:pt modelId="{69EDC059-E458-4DDC-AC8C-731CF5F9B775}" type="pres">
      <dgm:prSet presAssocID="{53A2D0A7-38D0-48BC-8DCC-D976F46EE9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5CC70C-BE97-4668-A429-CCB311F32534}" type="pres">
      <dgm:prSet presAssocID="{2E41FC4D-D4DB-4F3C-952A-7503FC6AB00C}" presName="parentText" presStyleLbl="node1" presStyleIdx="0" presStyleCnt="2" custScaleY="129018" custLinFactY="-30542" custLinFactNeighborX="-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210EFE-B6F8-4DEF-BE9E-243277DCF81F}" type="pres">
      <dgm:prSet presAssocID="{87AC301E-7D75-403E-85B0-7C1861FE2CE2}" presName="spacer" presStyleCnt="0"/>
      <dgm:spPr/>
    </dgm:pt>
    <dgm:pt modelId="{A43F2BF2-F8CC-49DA-911E-F69B489C2330}" type="pres">
      <dgm:prSet presAssocID="{271560D5-CD7A-4F43-8D33-B3C29ECAAA74}" presName="parentText" presStyleLbl="node1" presStyleIdx="1" presStyleCnt="2" custScaleY="115840" custLinFactNeighborX="-6" custLinFactNeighborY="423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1ADA84-41F7-414A-B699-ED5E39176FA9}" type="presOf" srcId="{2E41FC4D-D4DB-4F3C-952A-7503FC6AB00C}" destId="{695CC70C-BE97-4668-A429-CCB311F32534}" srcOrd="0" destOrd="0" presId="urn:microsoft.com/office/officeart/2005/8/layout/vList2"/>
    <dgm:cxn modelId="{890D4ABA-ACD1-478B-95D5-E696F2745599}" type="presOf" srcId="{53A2D0A7-38D0-48BC-8DCC-D976F46EE900}" destId="{69EDC059-E458-4DDC-AC8C-731CF5F9B775}" srcOrd="0" destOrd="0" presId="urn:microsoft.com/office/officeart/2005/8/layout/vList2"/>
    <dgm:cxn modelId="{689EDF00-B3AB-440C-83BD-3B9E3B526E84}" srcId="{53A2D0A7-38D0-48BC-8DCC-D976F46EE900}" destId="{2E41FC4D-D4DB-4F3C-952A-7503FC6AB00C}" srcOrd="0" destOrd="0" parTransId="{05698FE1-9867-43E6-A385-BB85747EC6C9}" sibTransId="{87AC301E-7D75-403E-85B0-7C1861FE2CE2}"/>
    <dgm:cxn modelId="{AC232752-C571-4513-8756-7D4CE9FBF235}" srcId="{53A2D0A7-38D0-48BC-8DCC-D976F46EE900}" destId="{271560D5-CD7A-4F43-8D33-B3C29ECAAA74}" srcOrd="1" destOrd="0" parTransId="{0ABEC2D8-CC4C-4377-9662-AAC46022DC71}" sibTransId="{E486F236-5703-4E92-9C7E-9AC8E2F75134}"/>
    <dgm:cxn modelId="{2E66D836-6802-4D75-BE7F-16582CECB111}" type="presOf" srcId="{271560D5-CD7A-4F43-8D33-B3C29ECAAA74}" destId="{A43F2BF2-F8CC-49DA-911E-F69B489C2330}" srcOrd="0" destOrd="0" presId="urn:microsoft.com/office/officeart/2005/8/layout/vList2"/>
    <dgm:cxn modelId="{2A61D394-DFB8-43F7-812D-6FE56DE23C53}" type="presParOf" srcId="{69EDC059-E458-4DDC-AC8C-731CF5F9B775}" destId="{695CC70C-BE97-4668-A429-CCB311F32534}" srcOrd="0" destOrd="0" presId="urn:microsoft.com/office/officeart/2005/8/layout/vList2"/>
    <dgm:cxn modelId="{AD4F2024-2D88-4742-94AF-4F22C06E2FBB}" type="presParOf" srcId="{69EDC059-E458-4DDC-AC8C-731CF5F9B775}" destId="{7D210EFE-B6F8-4DEF-BE9E-243277DCF81F}" srcOrd="1" destOrd="0" presId="urn:microsoft.com/office/officeart/2005/8/layout/vList2"/>
    <dgm:cxn modelId="{B613D47B-6802-45AD-9BC8-01914569512E}" type="presParOf" srcId="{69EDC059-E458-4DDC-AC8C-731CF5F9B775}" destId="{A43F2BF2-F8CC-49DA-911E-F69B489C233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2AC64A22-2DBD-4D45-B7F1-C42AC405F5D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F31F25-DAB1-47A7-81F8-4D24334EE1A5}">
      <dgm:prSet phldrT="[Текст]" custT="1"/>
      <dgm:spPr/>
      <dgm:t>
        <a:bodyPr/>
        <a:lstStyle/>
        <a:p>
          <a:r>
            <a:rPr lang="ru-RU" sz="1800" dirty="0" smtClean="0"/>
            <a:t>Деятельность СПК соответствует социально-экономической стратегии развития Республики Алтай  и  преимущественным направлениям развития АПК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41B958-C597-48CB-BF36-A1CEC31405CE}" type="parTrans" cxnId="{325BDF6A-E439-4991-8D11-8D4514EB582B}">
      <dgm:prSet/>
      <dgm:spPr/>
      <dgm:t>
        <a:bodyPr/>
        <a:lstStyle/>
        <a:p>
          <a:endParaRPr lang="ru-RU"/>
        </a:p>
      </dgm:t>
    </dgm:pt>
    <dgm:pt modelId="{631092E7-E653-4163-A03A-3A4BD1993DAB}" type="sibTrans" cxnId="{325BDF6A-E439-4991-8D11-8D4514EB582B}">
      <dgm:prSet/>
      <dgm:spPr/>
      <dgm:t>
        <a:bodyPr/>
        <a:lstStyle/>
        <a:p>
          <a:endParaRPr lang="ru-RU"/>
        </a:p>
      </dgm:t>
    </dgm:pt>
    <dgm:pt modelId="{34A8814B-FC73-4328-9B3B-A82E108A2343}">
      <dgm:prSet custT="1"/>
      <dgm:spPr/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Заявитель обязуется осуществлять деятельность в течение не менее пяти лет после получения гранта на развитие СПК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06D41E3-9545-4ED5-86EF-14490720EBFE}" type="sibTrans" cxnId="{E27174FA-664A-4C18-A7F6-3CBF7E7E225D}">
      <dgm:prSet/>
      <dgm:spPr/>
      <dgm:t>
        <a:bodyPr/>
        <a:lstStyle/>
        <a:p>
          <a:endParaRPr lang="ru-RU"/>
        </a:p>
      </dgm:t>
    </dgm:pt>
    <dgm:pt modelId="{04B1C165-B6F7-4DEB-9283-B4EDA43A9566}" type="parTrans" cxnId="{E27174FA-664A-4C18-A7F6-3CBF7E7E225D}">
      <dgm:prSet/>
      <dgm:spPr/>
      <dgm:t>
        <a:bodyPr/>
        <a:lstStyle/>
        <a:p>
          <a:endParaRPr lang="ru-RU"/>
        </a:p>
      </dgm:t>
    </dgm:pt>
    <dgm:pt modelId="{EC9295A7-C95E-4447-82D2-B25199458E12}">
      <dgm:prSet phldrT="[Текст]" custT="1"/>
      <dgm:spPr/>
      <dgm:t>
        <a:bodyPr/>
        <a:lstStyle/>
        <a:p>
          <a:r>
            <a:rPr lang="ru-RU" sz="1800" dirty="0" smtClean="0"/>
            <a:t>Деятельность СПК направлена на строительство на территории Республики Алтай многофункциональных технологических комплексов с уникальным механизмом оптимизации процессов производства, хранения, подработки, переработки, сортировки, первичной переработки, охлаждения, подготовке к реализации сельскохозяйственной продукции, дикорастущих пищевых ресурсов и продуктов переработки, указанных продукции и ресурсов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8D8E367-53A0-4C10-A672-2CEFC5464429}" type="sibTrans" cxnId="{4A049937-C375-451E-BDB4-29B3172CB174}">
      <dgm:prSet/>
      <dgm:spPr/>
      <dgm:t>
        <a:bodyPr/>
        <a:lstStyle/>
        <a:p>
          <a:endParaRPr lang="ru-RU"/>
        </a:p>
      </dgm:t>
    </dgm:pt>
    <dgm:pt modelId="{3FBAD4D6-299B-42BB-A6C1-BE8DB0A5C194}" type="parTrans" cxnId="{4A049937-C375-451E-BDB4-29B3172CB174}">
      <dgm:prSet/>
      <dgm:spPr/>
      <dgm:t>
        <a:bodyPr/>
        <a:lstStyle/>
        <a:p>
          <a:endParaRPr lang="ru-RU"/>
        </a:p>
      </dgm:t>
    </dgm:pt>
    <dgm:pt modelId="{ECDD4F19-A3A0-4980-B2D5-09291DC9ABA5}" type="pres">
      <dgm:prSet presAssocID="{2AC64A22-2DBD-4D45-B7F1-C42AC405F5D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182E66-5B2A-40B9-A449-3A99E465DEAA}" type="pres">
      <dgm:prSet presAssocID="{71F31F25-DAB1-47A7-81F8-4D24334EE1A5}" presName="parentLin" presStyleCnt="0"/>
      <dgm:spPr/>
      <dgm:t>
        <a:bodyPr/>
        <a:lstStyle/>
        <a:p>
          <a:endParaRPr lang="ru-RU"/>
        </a:p>
      </dgm:t>
    </dgm:pt>
    <dgm:pt modelId="{BA81DB68-0F65-4435-8230-63B8B689B180}" type="pres">
      <dgm:prSet presAssocID="{71F31F25-DAB1-47A7-81F8-4D24334EE1A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706AD42-7206-446F-A301-863668B64E52}" type="pres">
      <dgm:prSet presAssocID="{71F31F25-DAB1-47A7-81F8-4D24334EE1A5}" presName="parentText" presStyleLbl="node1" presStyleIdx="0" presStyleCnt="3" custScaleX="137679" custScaleY="271838" custLinFactY="-100000" custLinFactNeighborX="-45334" custLinFactNeighborY="-1393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90654D-4D14-40F3-9B67-857FA9F97B54}" type="pres">
      <dgm:prSet presAssocID="{71F31F25-DAB1-47A7-81F8-4D24334EE1A5}" presName="negativeSpace" presStyleCnt="0"/>
      <dgm:spPr/>
      <dgm:t>
        <a:bodyPr/>
        <a:lstStyle/>
        <a:p>
          <a:endParaRPr lang="ru-RU"/>
        </a:p>
      </dgm:t>
    </dgm:pt>
    <dgm:pt modelId="{B7144412-4DC1-4CA7-B9E2-A6608392B7DD}" type="pres">
      <dgm:prSet presAssocID="{71F31F25-DAB1-47A7-81F8-4D24334EE1A5}" presName="childText" presStyleLbl="conFgAcc1" presStyleIdx="0" presStyleCnt="3" custLinFactNeighborX="-1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9616C-5023-44C1-B9E4-7F1B160F6F09}" type="pres">
      <dgm:prSet presAssocID="{631092E7-E653-4163-A03A-3A4BD1993DAB}" presName="spaceBetweenRectangles" presStyleCnt="0"/>
      <dgm:spPr/>
      <dgm:t>
        <a:bodyPr/>
        <a:lstStyle/>
        <a:p>
          <a:endParaRPr lang="ru-RU"/>
        </a:p>
      </dgm:t>
    </dgm:pt>
    <dgm:pt modelId="{AD15E9C1-A36E-4D48-8CB1-C4BBBAFBF76D}" type="pres">
      <dgm:prSet presAssocID="{EC9295A7-C95E-4447-82D2-B25199458E12}" presName="parentLin" presStyleCnt="0"/>
      <dgm:spPr/>
      <dgm:t>
        <a:bodyPr/>
        <a:lstStyle/>
        <a:p>
          <a:endParaRPr lang="ru-RU"/>
        </a:p>
      </dgm:t>
    </dgm:pt>
    <dgm:pt modelId="{C214C476-4052-4DEB-A524-7C7A08F6B33E}" type="pres">
      <dgm:prSet presAssocID="{EC9295A7-C95E-4447-82D2-B25199458E1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64B4F8A-1F67-41AE-903E-FAD42DD20EF5}" type="pres">
      <dgm:prSet presAssocID="{EC9295A7-C95E-4447-82D2-B25199458E12}" presName="parentText" presStyleLbl="node1" presStyleIdx="1" presStyleCnt="3" custScaleX="135349" custScaleY="432288" custLinFactNeighborX="-37903" custLinFactNeighborY="78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E7E2D7-B0FC-49B8-B35C-980BC5692546}" type="pres">
      <dgm:prSet presAssocID="{EC9295A7-C95E-4447-82D2-B25199458E12}" presName="negativeSpace" presStyleCnt="0"/>
      <dgm:spPr/>
      <dgm:t>
        <a:bodyPr/>
        <a:lstStyle/>
        <a:p>
          <a:endParaRPr lang="ru-RU"/>
        </a:p>
      </dgm:t>
    </dgm:pt>
    <dgm:pt modelId="{AD9DA11F-DFA4-437A-B586-1389CA1CDF63}" type="pres">
      <dgm:prSet presAssocID="{EC9295A7-C95E-4447-82D2-B25199458E12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E1249-72F3-43E8-A448-059D337AA437}" type="pres">
      <dgm:prSet presAssocID="{38D8E367-53A0-4C10-A672-2CEFC5464429}" presName="spaceBetweenRectangles" presStyleCnt="0"/>
      <dgm:spPr/>
      <dgm:t>
        <a:bodyPr/>
        <a:lstStyle/>
        <a:p>
          <a:endParaRPr lang="ru-RU"/>
        </a:p>
      </dgm:t>
    </dgm:pt>
    <dgm:pt modelId="{737AFBF0-06A7-4F23-B87F-7919F843AAC6}" type="pres">
      <dgm:prSet presAssocID="{34A8814B-FC73-4328-9B3B-A82E108A2343}" presName="parentLin" presStyleCnt="0"/>
      <dgm:spPr/>
      <dgm:t>
        <a:bodyPr/>
        <a:lstStyle/>
        <a:p>
          <a:endParaRPr lang="ru-RU"/>
        </a:p>
      </dgm:t>
    </dgm:pt>
    <dgm:pt modelId="{3F9A755C-E43D-4831-A9DD-62271050E7F5}" type="pres">
      <dgm:prSet presAssocID="{34A8814B-FC73-4328-9B3B-A82E108A234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9E94044-D587-4C47-9D6C-361E16F6A32E}" type="pres">
      <dgm:prSet presAssocID="{34A8814B-FC73-4328-9B3B-A82E108A2343}" presName="parentText" presStyleLbl="node1" presStyleIdx="2" presStyleCnt="3" custScaleX="131992" custScaleY="236724" custLinFactNeighborX="-26686" custLinFactNeighborY="247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310130-E05D-47A3-AE6C-C7438FA932C6}" type="pres">
      <dgm:prSet presAssocID="{34A8814B-FC73-4328-9B3B-A82E108A2343}" presName="negativeSpace" presStyleCnt="0"/>
      <dgm:spPr/>
      <dgm:t>
        <a:bodyPr/>
        <a:lstStyle/>
        <a:p>
          <a:endParaRPr lang="ru-RU"/>
        </a:p>
      </dgm:t>
    </dgm:pt>
    <dgm:pt modelId="{5142D4D1-9180-4C2C-AFE7-A03D08B29BD0}" type="pres">
      <dgm:prSet presAssocID="{34A8814B-FC73-4328-9B3B-A82E108A2343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ADB6AD-08A5-4AEC-87BB-96FB86AE64CD}" type="presOf" srcId="{71F31F25-DAB1-47A7-81F8-4D24334EE1A5}" destId="{B706AD42-7206-446F-A301-863668B64E52}" srcOrd="1" destOrd="0" presId="urn:microsoft.com/office/officeart/2005/8/layout/list1"/>
    <dgm:cxn modelId="{6FD8253C-8409-41B6-9B61-EEA797A44608}" type="presOf" srcId="{34A8814B-FC73-4328-9B3B-A82E108A2343}" destId="{3F9A755C-E43D-4831-A9DD-62271050E7F5}" srcOrd="0" destOrd="0" presId="urn:microsoft.com/office/officeart/2005/8/layout/list1"/>
    <dgm:cxn modelId="{912C873B-EA2E-483A-A5BF-3F8DDE8D49F7}" type="presOf" srcId="{EC9295A7-C95E-4447-82D2-B25199458E12}" destId="{C214C476-4052-4DEB-A524-7C7A08F6B33E}" srcOrd="0" destOrd="0" presId="urn:microsoft.com/office/officeart/2005/8/layout/list1"/>
    <dgm:cxn modelId="{325BDF6A-E439-4991-8D11-8D4514EB582B}" srcId="{2AC64A22-2DBD-4D45-B7F1-C42AC405F5D9}" destId="{71F31F25-DAB1-47A7-81F8-4D24334EE1A5}" srcOrd="0" destOrd="0" parTransId="{3C41B958-C597-48CB-BF36-A1CEC31405CE}" sibTransId="{631092E7-E653-4163-A03A-3A4BD1993DAB}"/>
    <dgm:cxn modelId="{D124F3DD-2ADD-4957-B160-7483497676BD}" type="presOf" srcId="{34A8814B-FC73-4328-9B3B-A82E108A2343}" destId="{79E94044-D587-4C47-9D6C-361E16F6A32E}" srcOrd="1" destOrd="0" presId="urn:microsoft.com/office/officeart/2005/8/layout/list1"/>
    <dgm:cxn modelId="{19EB82BC-16D4-4447-973A-642157BB36B0}" type="presOf" srcId="{EC9295A7-C95E-4447-82D2-B25199458E12}" destId="{F64B4F8A-1F67-41AE-903E-FAD42DD20EF5}" srcOrd="1" destOrd="0" presId="urn:microsoft.com/office/officeart/2005/8/layout/list1"/>
    <dgm:cxn modelId="{4A049937-C375-451E-BDB4-29B3172CB174}" srcId="{2AC64A22-2DBD-4D45-B7F1-C42AC405F5D9}" destId="{EC9295A7-C95E-4447-82D2-B25199458E12}" srcOrd="1" destOrd="0" parTransId="{3FBAD4D6-299B-42BB-A6C1-BE8DB0A5C194}" sibTransId="{38D8E367-53A0-4C10-A672-2CEFC5464429}"/>
    <dgm:cxn modelId="{D72B7A43-5516-427B-A507-F366DAA82AB4}" type="presOf" srcId="{71F31F25-DAB1-47A7-81F8-4D24334EE1A5}" destId="{BA81DB68-0F65-4435-8230-63B8B689B180}" srcOrd="0" destOrd="0" presId="urn:microsoft.com/office/officeart/2005/8/layout/list1"/>
    <dgm:cxn modelId="{E27174FA-664A-4C18-A7F6-3CBF7E7E225D}" srcId="{2AC64A22-2DBD-4D45-B7F1-C42AC405F5D9}" destId="{34A8814B-FC73-4328-9B3B-A82E108A2343}" srcOrd="2" destOrd="0" parTransId="{04B1C165-B6F7-4DEB-9283-B4EDA43A9566}" sibTransId="{606D41E3-9545-4ED5-86EF-14490720EBFE}"/>
    <dgm:cxn modelId="{C425B0B2-514D-44C5-A968-D4A55D7E5F18}" type="presOf" srcId="{2AC64A22-2DBD-4D45-B7F1-C42AC405F5D9}" destId="{ECDD4F19-A3A0-4980-B2D5-09291DC9ABA5}" srcOrd="0" destOrd="0" presId="urn:microsoft.com/office/officeart/2005/8/layout/list1"/>
    <dgm:cxn modelId="{0CB9AE9F-B3BA-4B9B-9D8E-750B451EFDA5}" type="presParOf" srcId="{ECDD4F19-A3A0-4980-B2D5-09291DC9ABA5}" destId="{EB182E66-5B2A-40B9-A449-3A99E465DEAA}" srcOrd="0" destOrd="0" presId="urn:microsoft.com/office/officeart/2005/8/layout/list1"/>
    <dgm:cxn modelId="{A58A0410-DB89-4981-9579-18BE2E5C7303}" type="presParOf" srcId="{EB182E66-5B2A-40B9-A449-3A99E465DEAA}" destId="{BA81DB68-0F65-4435-8230-63B8B689B180}" srcOrd="0" destOrd="0" presId="urn:microsoft.com/office/officeart/2005/8/layout/list1"/>
    <dgm:cxn modelId="{10035CFD-47CE-4080-AD10-36C8EC48764D}" type="presParOf" srcId="{EB182E66-5B2A-40B9-A449-3A99E465DEAA}" destId="{B706AD42-7206-446F-A301-863668B64E52}" srcOrd="1" destOrd="0" presId="urn:microsoft.com/office/officeart/2005/8/layout/list1"/>
    <dgm:cxn modelId="{0A70327D-02C3-4DA2-BB7A-44E36DA8484F}" type="presParOf" srcId="{ECDD4F19-A3A0-4980-B2D5-09291DC9ABA5}" destId="{F590654D-4D14-40F3-9B67-857FA9F97B54}" srcOrd="1" destOrd="0" presId="urn:microsoft.com/office/officeart/2005/8/layout/list1"/>
    <dgm:cxn modelId="{D436A7B6-BEFB-4106-9485-EB02E3A9E997}" type="presParOf" srcId="{ECDD4F19-A3A0-4980-B2D5-09291DC9ABA5}" destId="{B7144412-4DC1-4CA7-B9E2-A6608392B7DD}" srcOrd="2" destOrd="0" presId="urn:microsoft.com/office/officeart/2005/8/layout/list1"/>
    <dgm:cxn modelId="{3DAA094B-4F53-447D-A5EF-6ADBEC5E07A9}" type="presParOf" srcId="{ECDD4F19-A3A0-4980-B2D5-09291DC9ABA5}" destId="{E8B9616C-5023-44C1-B9E4-7F1B160F6F09}" srcOrd="3" destOrd="0" presId="urn:microsoft.com/office/officeart/2005/8/layout/list1"/>
    <dgm:cxn modelId="{2853DED8-0258-4C08-9340-32835E1BD43E}" type="presParOf" srcId="{ECDD4F19-A3A0-4980-B2D5-09291DC9ABA5}" destId="{AD15E9C1-A36E-4D48-8CB1-C4BBBAFBF76D}" srcOrd="4" destOrd="0" presId="urn:microsoft.com/office/officeart/2005/8/layout/list1"/>
    <dgm:cxn modelId="{3F04C1BC-8A8D-4A7E-9020-BA0A4547F049}" type="presParOf" srcId="{AD15E9C1-A36E-4D48-8CB1-C4BBBAFBF76D}" destId="{C214C476-4052-4DEB-A524-7C7A08F6B33E}" srcOrd="0" destOrd="0" presId="urn:microsoft.com/office/officeart/2005/8/layout/list1"/>
    <dgm:cxn modelId="{DBEAE678-968E-41C0-8296-2F4BDECE3E38}" type="presParOf" srcId="{AD15E9C1-A36E-4D48-8CB1-C4BBBAFBF76D}" destId="{F64B4F8A-1F67-41AE-903E-FAD42DD20EF5}" srcOrd="1" destOrd="0" presId="urn:microsoft.com/office/officeart/2005/8/layout/list1"/>
    <dgm:cxn modelId="{A1042B1D-9E79-431B-94C8-969BE189D41F}" type="presParOf" srcId="{ECDD4F19-A3A0-4980-B2D5-09291DC9ABA5}" destId="{1FE7E2D7-B0FC-49B8-B35C-980BC5692546}" srcOrd="5" destOrd="0" presId="urn:microsoft.com/office/officeart/2005/8/layout/list1"/>
    <dgm:cxn modelId="{5E5EFD29-A38B-4222-9A17-A8A5313FF336}" type="presParOf" srcId="{ECDD4F19-A3A0-4980-B2D5-09291DC9ABA5}" destId="{AD9DA11F-DFA4-437A-B586-1389CA1CDF63}" srcOrd="6" destOrd="0" presId="urn:microsoft.com/office/officeart/2005/8/layout/list1"/>
    <dgm:cxn modelId="{D81A9E75-43FA-4D1F-8CA7-44F0AC307187}" type="presParOf" srcId="{ECDD4F19-A3A0-4980-B2D5-09291DC9ABA5}" destId="{89DE1249-72F3-43E8-A448-059D337AA437}" srcOrd="7" destOrd="0" presId="urn:microsoft.com/office/officeart/2005/8/layout/list1"/>
    <dgm:cxn modelId="{E54E7C3F-040D-4202-AD7B-452488BBA83A}" type="presParOf" srcId="{ECDD4F19-A3A0-4980-B2D5-09291DC9ABA5}" destId="{737AFBF0-06A7-4F23-B87F-7919F843AAC6}" srcOrd="8" destOrd="0" presId="urn:microsoft.com/office/officeart/2005/8/layout/list1"/>
    <dgm:cxn modelId="{074BA8F3-1C07-40B4-AB48-1D237A242949}" type="presParOf" srcId="{737AFBF0-06A7-4F23-B87F-7919F843AAC6}" destId="{3F9A755C-E43D-4831-A9DD-62271050E7F5}" srcOrd="0" destOrd="0" presId="urn:microsoft.com/office/officeart/2005/8/layout/list1"/>
    <dgm:cxn modelId="{59AD422D-0698-4590-8BFD-EC53EABF4AD8}" type="presParOf" srcId="{737AFBF0-06A7-4F23-B87F-7919F843AAC6}" destId="{79E94044-D587-4C47-9D6C-361E16F6A32E}" srcOrd="1" destOrd="0" presId="urn:microsoft.com/office/officeart/2005/8/layout/list1"/>
    <dgm:cxn modelId="{D0A4AD09-2EF5-4ABB-85F6-1CE42C0AD287}" type="presParOf" srcId="{ECDD4F19-A3A0-4980-B2D5-09291DC9ABA5}" destId="{D8310130-E05D-47A3-AE6C-C7438FA932C6}" srcOrd="9" destOrd="0" presId="urn:microsoft.com/office/officeart/2005/8/layout/list1"/>
    <dgm:cxn modelId="{BF483318-F442-4EBA-B7A2-1FBA4B582485}" type="presParOf" srcId="{ECDD4F19-A3A0-4980-B2D5-09291DC9ABA5}" destId="{5142D4D1-9180-4C2C-AFE7-A03D08B29BD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2AC64A22-2DBD-4D45-B7F1-C42AC405F5D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9295A7-C95E-4447-82D2-B25199458E12}">
      <dgm:prSet phldrT="[Текст]" custT="1"/>
      <dgm:spPr/>
      <dgm:t>
        <a:bodyPr/>
        <a:lstStyle/>
        <a:p>
          <a:pPr algn="ctr"/>
          <a:r>
            <a:rPr lang="ru-RU" sz="2400" dirty="0" smtClean="0">
              <a:latin typeface="Arial" panose="020B0604020202020204" pitchFamily="34" charset="0"/>
              <a:cs typeface="Arial" panose="020B0604020202020204" pitchFamily="34" charset="0"/>
            </a:rPr>
            <a:t>Сайт: </a:t>
          </a:r>
          <a:r>
            <a:rPr lang="en-US" sz="2400" dirty="0" smtClean="0">
              <a:latin typeface="Arial" panose="020B0604020202020204" pitchFamily="34" charset="0"/>
              <a:cs typeface="Arial" panose="020B0604020202020204" pitchFamily="34" charset="0"/>
            </a:rPr>
            <a:t>mcx-altai.ru</a:t>
          </a:r>
          <a:r>
            <a:rPr lang="ru-RU" sz="2400" dirty="0" smtClean="0">
              <a:latin typeface="Arial" panose="020B0604020202020204" pitchFamily="34" charset="0"/>
              <a:cs typeface="Arial" panose="020B0604020202020204" pitchFamily="34" charset="0"/>
            </a:rPr>
            <a:t>                                                                                                    тел.: 8 (38822) 2-36-74                                                                                     </a:t>
          </a:r>
          <a:r>
            <a:rPr lang="en-US" sz="2400" dirty="0" smtClean="0">
              <a:latin typeface="Arial" panose="020B0604020202020204" pitchFamily="34" charset="0"/>
              <a:cs typeface="Arial" panose="020B0604020202020204" pitchFamily="34" charset="0"/>
            </a:rPr>
            <a:t>e-mail</a:t>
          </a:r>
          <a:r>
            <a:rPr lang="ru-RU" sz="2400" dirty="0" smtClean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2400" dirty="0" smtClean="0">
              <a:latin typeface="Arial" panose="020B0604020202020204" pitchFamily="34" charset="0"/>
              <a:cs typeface="Arial" panose="020B0604020202020204" pitchFamily="34" charset="0"/>
            </a:rPr>
            <a:t>ck@mcx.gorny.ru</a:t>
          </a:r>
          <a:endParaRPr lang="ru-RU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8D8E367-53A0-4C10-A672-2CEFC5464429}" type="sibTrans" cxnId="{4A049937-C375-451E-BDB4-29B3172CB174}">
      <dgm:prSet/>
      <dgm:spPr/>
      <dgm:t>
        <a:bodyPr/>
        <a:lstStyle/>
        <a:p>
          <a:endParaRPr lang="ru-RU"/>
        </a:p>
      </dgm:t>
    </dgm:pt>
    <dgm:pt modelId="{3FBAD4D6-299B-42BB-A6C1-BE8DB0A5C194}" type="parTrans" cxnId="{4A049937-C375-451E-BDB4-29B3172CB174}">
      <dgm:prSet/>
      <dgm:spPr/>
      <dgm:t>
        <a:bodyPr/>
        <a:lstStyle/>
        <a:p>
          <a:endParaRPr lang="ru-RU"/>
        </a:p>
      </dgm:t>
    </dgm:pt>
    <dgm:pt modelId="{ECDD4F19-A3A0-4980-B2D5-09291DC9ABA5}" type="pres">
      <dgm:prSet presAssocID="{2AC64A22-2DBD-4D45-B7F1-C42AC405F5D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15E9C1-A36E-4D48-8CB1-C4BBBAFBF76D}" type="pres">
      <dgm:prSet presAssocID="{EC9295A7-C95E-4447-82D2-B25199458E12}" presName="parentLin" presStyleCnt="0"/>
      <dgm:spPr/>
      <dgm:t>
        <a:bodyPr/>
        <a:lstStyle/>
        <a:p>
          <a:endParaRPr lang="ru-RU"/>
        </a:p>
      </dgm:t>
    </dgm:pt>
    <dgm:pt modelId="{C214C476-4052-4DEB-A524-7C7A08F6B33E}" type="pres">
      <dgm:prSet presAssocID="{EC9295A7-C95E-4447-82D2-B25199458E12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F64B4F8A-1F67-41AE-903E-FAD42DD20EF5}" type="pres">
      <dgm:prSet presAssocID="{EC9295A7-C95E-4447-82D2-B25199458E12}" presName="parentText" presStyleLbl="node1" presStyleIdx="0" presStyleCnt="1" custScaleX="135349" custScaleY="432288" custLinFactY="-16949" custLinFactNeighborX="-4400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E7E2D7-B0FC-49B8-B35C-980BC5692546}" type="pres">
      <dgm:prSet presAssocID="{EC9295A7-C95E-4447-82D2-B25199458E12}" presName="negativeSpace" presStyleCnt="0"/>
      <dgm:spPr/>
      <dgm:t>
        <a:bodyPr/>
        <a:lstStyle/>
        <a:p>
          <a:endParaRPr lang="ru-RU"/>
        </a:p>
      </dgm:t>
    </dgm:pt>
    <dgm:pt modelId="{AD9DA11F-DFA4-437A-B586-1389CA1CDF63}" type="pres">
      <dgm:prSet presAssocID="{EC9295A7-C95E-4447-82D2-B25199458E12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049937-C375-451E-BDB4-29B3172CB174}" srcId="{2AC64A22-2DBD-4D45-B7F1-C42AC405F5D9}" destId="{EC9295A7-C95E-4447-82D2-B25199458E12}" srcOrd="0" destOrd="0" parTransId="{3FBAD4D6-299B-42BB-A6C1-BE8DB0A5C194}" sibTransId="{38D8E367-53A0-4C10-A672-2CEFC5464429}"/>
    <dgm:cxn modelId="{593D684B-8582-46E7-9073-D1AC7B048355}" type="presOf" srcId="{2AC64A22-2DBD-4D45-B7F1-C42AC405F5D9}" destId="{ECDD4F19-A3A0-4980-B2D5-09291DC9ABA5}" srcOrd="0" destOrd="0" presId="urn:microsoft.com/office/officeart/2005/8/layout/list1"/>
    <dgm:cxn modelId="{A4497A4F-2C23-4E35-933D-B1F60D0244BF}" type="presOf" srcId="{EC9295A7-C95E-4447-82D2-B25199458E12}" destId="{F64B4F8A-1F67-41AE-903E-FAD42DD20EF5}" srcOrd="1" destOrd="0" presId="urn:microsoft.com/office/officeart/2005/8/layout/list1"/>
    <dgm:cxn modelId="{6D6E42EC-4438-49E3-A351-122346A92695}" type="presOf" srcId="{EC9295A7-C95E-4447-82D2-B25199458E12}" destId="{C214C476-4052-4DEB-A524-7C7A08F6B33E}" srcOrd="0" destOrd="0" presId="urn:microsoft.com/office/officeart/2005/8/layout/list1"/>
    <dgm:cxn modelId="{F24292AF-EEC8-4BA4-9CBA-91D71B4013FB}" type="presParOf" srcId="{ECDD4F19-A3A0-4980-B2D5-09291DC9ABA5}" destId="{AD15E9C1-A36E-4D48-8CB1-C4BBBAFBF76D}" srcOrd="0" destOrd="0" presId="urn:microsoft.com/office/officeart/2005/8/layout/list1"/>
    <dgm:cxn modelId="{57891315-A7F3-4274-97CB-39F3CDCFFFFD}" type="presParOf" srcId="{AD15E9C1-A36E-4D48-8CB1-C4BBBAFBF76D}" destId="{C214C476-4052-4DEB-A524-7C7A08F6B33E}" srcOrd="0" destOrd="0" presId="urn:microsoft.com/office/officeart/2005/8/layout/list1"/>
    <dgm:cxn modelId="{9A9B82CB-1E89-47EB-B650-586658836407}" type="presParOf" srcId="{AD15E9C1-A36E-4D48-8CB1-C4BBBAFBF76D}" destId="{F64B4F8A-1F67-41AE-903E-FAD42DD20EF5}" srcOrd="1" destOrd="0" presId="urn:microsoft.com/office/officeart/2005/8/layout/list1"/>
    <dgm:cxn modelId="{9E483ACF-4AAA-48AF-8629-37EAD42BF276}" type="presParOf" srcId="{ECDD4F19-A3A0-4980-B2D5-09291DC9ABA5}" destId="{1FE7E2D7-B0FC-49B8-B35C-980BC5692546}" srcOrd="1" destOrd="0" presId="urn:microsoft.com/office/officeart/2005/8/layout/list1"/>
    <dgm:cxn modelId="{A2DE7A45-0348-4CAE-B36C-14FCC835AD21}" type="presParOf" srcId="{ECDD4F19-A3A0-4980-B2D5-09291DC9ABA5}" destId="{AD9DA11F-DFA4-437A-B586-1389CA1CDF6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C45BF6-9783-4269-8AC1-C0AD8652D29B}">
      <dgm:prSet custT="1"/>
      <dgm:spPr/>
      <dgm:t>
        <a:bodyPr/>
        <a:lstStyle/>
        <a:p>
          <a:pPr algn="l"/>
          <a:r>
            <a:rPr lang="ru-RU" sz="1600" dirty="0" smtClean="0"/>
            <a:t>Справки ревизионного союза сельскохозяйственных кооперативов о действительном членстве сельскохозяйственного кооператива в ревизионном союзе сельскохозяйственных кооперативов и своевременном прохождении ревизии, выданной уполномоченным органом ревизионного союза, в срок не ранее 30 календарных дней до даты подачи заявки</a:t>
          </a:r>
          <a:endParaRPr lang="ru-RU" sz="1600" dirty="0"/>
        </a:p>
      </dgm:t>
    </dgm:pt>
    <dgm:pt modelId="{B9953044-DE6B-4864-830B-CC151FEDB1E1}" type="parTrans" cxnId="{4FD132AB-774A-43B1-A495-77E682AD0E79}">
      <dgm:prSet/>
      <dgm:spPr/>
      <dgm:t>
        <a:bodyPr/>
        <a:lstStyle/>
        <a:p>
          <a:endParaRPr lang="ru-RU"/>
        </a:p>
      </dgm:t>
    </dgm:pt>
    <dgm:pt modelId="{019E3FAD-D330-48C7-B037-4FDD9CD27D17}" type="sibTrans" cxnId="{4FD132AB-774A-43B1-A495-77E682AD0E79}">
      <dgm:prSet/>
      <dgm:spPr/>
      <dgm:t>
        <a:bodyPr/>
        <a:lstStyle/>
        <a:p>
          <a:endParaRPr lang="ru-RU"/>
        </a:p>
      </dgm:t>
    </dgm:pt>
    <dgm:pt modelId="{C9C39D25-5083-467C-A657-45D15BBA0CA1}">
      <dgm:prSet custT="1"/>
      <dgm:spPr/>
      <dgm:t>
        <a:bodyPr/>
        <a:lstStyle/>
        <a:p>
          <a:pPr algn="l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Копии устава с отметкой о его регистрации в налоговом органе, - для Получателей - юридических лиц, соглашения о создании крестьянского (фермерского) хозяйства, - для Получателей - крестьянских (фермерских) хозяйств с членами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5C183AC1-23ED-404C-8156-96B11F47953B}">
      <dgm:prSet custT="1"/>
      <dgm:spPr/>
      <dgm:t>
        <a:bodyPr/>
        <a:lstStyle/>
        <a:p>
          <a:pPr algn="l"/>
          <a:r>
            <a:rPr lang="ru-RU" sz="1600" dirty="0" smtClean="0"/>
            <a:t>Проект соглашения по типовой форме, утвержденной приказом Министерства финансов Республики Алтай от 29 декабря 2016 года N 217-п, подписанного получателем субсидии и заверенного его печатью (при наличии) в двух экземплярах</a:t>
          </a:r>
          <a:endParaRPr lang="ru-RU" sz="1600" dirty="0"/>
        </a:p>
      </dgm:t>
    </dgm:pt>
    <dgm:pt modelId="{1A83598E-277F-461A-9183-FE5DD2702033}" type="parTrans" cxnId="{B04F2A4A-ABFF-49F1-A9A0-B13DB7B4558C}">
      <dgm:prSet/>
      <dgm:spPr/>
      <dgm:t>
        <a:bodyPr/>
        <a:lstStyle/>
        <a:p>
          <a:endParaRPr lang="ru-RU"/>
        </a:p>
      </dgm:t>
    </dgm:pt>
    <dgm:pt modelId="{160322B9-B3B4-4316-A4A2-8B220F16F478}" type="sibTrans" cxnId="{B04F2A4A-ABFF-49F1-A9A0-B13DB7B4558C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1C4CEE4-2C3A-4ED4-B2A4-4195A28B4552}" type="pres">
      <dgm:prSet presAssocID="{C9C39D25-5083-467C-A657-45D15BBA0CA1}" presName="root" presStyleCnt="0">
        <dgm:presLayoutVars>
          <dgm:chMax/>
          <dgm:chPref val="4"/>
        </dgm:presLayoutVars>
      </dgm:prSet>
      <dgm:spPr/>
    </dgm:pt>
    <dgm:pt modelId="{EDE53B56-F983-49F1-9A78-0C23B19C159F}" type="pres">
      <dgm:prSet presAssocID="{C9C39D25-5083-467C-A657-45D15BBA0CA1}" presName="rootComposite" presStyleCnt="0">
        <dgm:presLayoutVars/>
      </dgm:prSet>
      <dgm:spPr/>
    </dgm:pt>
    <dgm:pt modelId="{0C32C5A5-1ABA-48E0-909F-6073A2B0A4DE}" type="pres">
      <dgm:prSet presAssocID="{C9C39D25-5083-467C-A657-45D15BBA0CA1}" presName="rootText" presStyleLbl="node0" presStyleIdx="0" presStyleCnt="1" custScaleX="81240" custScaleY="137856" custLinFactNeighborX="5718" custLinFactNeighborY="-4592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C720FF18-DF2C-462C-8856-AA36D8967D10}" type="pres">
      <dgm:prSet presAssocID="{C9C39D25-5083-467C-A657-45D15BBA0CA1}" presName="childShape" presStyleCnt="0">
        <dgm:presLayoutVars>
          <dgm:chMax val="0"/>
          <dgm:chPref val="0"/>
        </dgm:presLayoutVars>
      </dgm:prSet>
      <dgm:spPr/>
    </dgm:pt>
    <dgm:pt modelId="{1ED24819-E219-4C98-95EE-6634BF0B3B04}" type="pres">
      <dgm:prSet presAssocID="{74C45BF6-9783-4269-8AC1-C0AD8652D29B}" presName="childComposite" presStyleCnt="0">
        <dgm:presLayoutVars>
          <dgm:chMax val="0"/>
          <dgm:chPref val="0"/>
        </dgm:presLayoutVars>
      </dgm:prSet>
      <dgm:spPr/>
    </dgm:pt>
    <dgm:pt modelId="{BD85ADBD-4F49-4838-B95C-A9B9A2C19341}" type="pres">
      <dgm:prSet presAssocID="{74C45BF6-9783-4269-8AC1-C0AD8652D29B}" presName="Image" presStyleLbl="node1" presStyleIdx="0" presStyleCnt="2" custScaleX="98957" custScaleY="91979" custLinFactY="-75939" custLinFactNeighborX="-31843" custLinFactNeighborY="-10000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5777913-768B-44A5-B7AB-00981F2047C2}" type="pres">
      <dgm:prSet presAssocID="{74C45BF6-9783-4269-8AC1-C0AD8652D29B}" presName="childText" presStyleLbl="lnNode1" presStyleIdx="0" presStyleCnt="2" custScaleX="92001" custScaleY="130621" custLinFactNeighborX="-2719" custLinFactNeighborY="-64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169BBB-27A3-4FDC-8481-8D4083A79E9F}" type="pres">
      <dgm:prSet presAssocID="{5C183AC1-23ED-404C-8156-96B11F47953B}" presName="childComposite" presStyleCnt="0">
        <dgm:presLayoutVars>
          <dgm:chMax val="0"/>
          <dgm:chPref val="0"/>
        </dgm:presLayoutVars>
      </dgm:prSet>
      <dgm:spPr/>
    </dgm:pt>
    <dgm:pt modelId="{008FF4B2-1915-46C9-B76E-1B9046C4B833}" type="pres">
      <dgm:prSet presAssocID="{5C183AC1-23ED-404C-8156-96B11F47953B}" presName="Image" presStyleLbl="node1" presStyleIdx="1" presStyleCnt="2" custLinFactNeighborX="-12976" custLinFactNeighborY="135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EC8AAD3-2A81-4A05-B5DB-0903D99C36A5}" type="pres">
      <dgm:prSet presAssocID="{5C183AC1-23ED-404C-8156-96B11F47953B}" presName="childText" presStyleLbl="lnNode1" presStyleIdx="1" presStyleCnt="2" custScaleX="93398" custLinFactNeighborX="-1461" custLinFactNeighborY="-29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7CE012-37AE-47D4-A3FC-70F4EA85CCAC}" srcId="{627CFC4A-F1D1-4049-A3E8-3A2627270812}" destId="{C9C39D25-5083-467C-A657-45D15BBA0CA1}" srcOrd="0" destOrd="0" parTransId="{7FB97EED-BF0B-48C3-B2AC-0742379BC0E3}" sibTransId="{99BD0489-71F0-4F84-8A2D-7E96FC35D6ED}"/>
    <dgm:cxn modelId="{81C5323D-BEF4-4EAB-973F-998BE02B5865}" type="presOf" srcId="{C9C39D25-5083-467C-A657-45D15BBA0CA1}" destId="{0C32C5A5-1ABA-48E0-909F-6073A2B0A4DE}" srcOrd="0" destOrd="0" presId="urn:microsoft.com/office/officeart/2008/layout/PictureAccentList"/>
    <dgm:cxn modelId="{E5DDD7CA-A96C-44F6-A6CE-9976439C2A20}" type="presOf" srcId="{5C183AC1-23ED-404C-8156-96B11F47953B}" destId="{2EC8AAD3-2A81-4A05-B5DB-0903D99C36A5}" srcOrd="0" destOrd="0" presId="urn:microsoft.com/office/officeart/2008/layout/PictureAccentList"/>
    <dgm:cxn modelId="{9ABA26DC-CC01-47DC-A7BD-7FA947AAAAD6}" type="presOf" srcId="{74C45BF6-9783-4269-8AC1-C0AD8652D29B}" destId="{95777913-768B-44A5-B7AB-00981F2047C2}" srcOrd="0" destOrd="0" presId="urn:microsoft.com/office/officeart/2008/layout/PictureAccentList"/>
    <dgm:cxn modelId="{B04F2A4A-ABFF-49F1-A9A0-B13DB7B4558C}" srcId="{C9C39D25-5083-467C-A657-45D15BBA0CA1}" destId="{5C183AC1-23ED-404C-8156-96B11F47953B}" srcOrd="1" destOrd="0" parTransId="{1A83598E-277F-461A-9183-FE5DD2702033}" sibTransId="{160322B9-B3B4-4316-A4A2-8B220F16F478}"/>
    <dgm:cxn modelId="{50FD4013-4A3E-4C48-88C9-906292D884D3}" type="presOf" srcId="{627CFC4A-F1D1-4049-A3E8-3A2627270812}" destId="{5FCDC374-DA2B-44EB-8CBD-E25602E2923D}" srcOrd="0" destOrd="0" presId="urn:microsoft.com/office/officeart/2008/layout/PictureAccentList"/>
    <dgm:cxn modelId="{4FD132AB-774A-43B1-A495-77E682AD0E79}" srcId="{C9C39D25-5083-467C-A657-45D15BBA0CA1}" destId="{74C45BF6-9783-4269-8AC1-C0AD8652D29B}" srcOrd="0" destOrd="0" parTransId="{B9953044-DE6B-4864-830B-CC151FEDB1E1}" sibTransId="{019E3FAD-D330-48C7-B037-4FDD9CD27D17}"/>
    <dgm:cxn modelId="{2EB220CF-79C1-4D9D-895C-32306D0ED383}" type="presParOf" srcId="{5FCDC374-DA2B-44EB-8CBD-E25602E2923D}" destId="{E1C4CEE4-2C3A-4ED4-B2A4-4195A28B4552}" srcOrd="0" destOrd="0" presId="urn:microsoft.com/office/officeart/2008/layout/PictureAccentList"/>
    <dgm:cxn modelId="{753B1CB8-7FCB-447A-84C5-D7AFDFDB0435}" type="presParOf" srcId="{E1C4CEE4-2C3A-4ED4-B2A4-4195A28B4552}" destId="{EDE53B56-F983-49F1-9A78-0C23B19C159F}" srcOrd="0" destOrd="0" presId="urn:microsoft.com/office/officeart/2008/layout/PictureAccentList"/>
    <dgm:cxn modelId="{76D2084C-67F5-4FC4-90C8-387E6433B8AC}" type="presParOf" srcId="{EDE53B56-F983-49F1-9A78-0C23B19C159F}" destId="{0C32C5A5-1ABA-48E0-909F-6073A2B0A4DE}" srcOrd="0" destOrd="0" presId="urn:microsoft.com/office/officeart/2008/layout/PictureAccentList"/>
    <dgm:cxn modelId="{121293BA-7EB8-4A21-B336-BB79E877EFB8}" type="presParOf" srcId="{E1C4CEE4-2C3A-4ED4-B2A4-4195A28B4552}" destId="{C720FF18-DF2C-462C-8856-AA36D8967D10}" srcOrd="1" destOrd="0" presId="urn:microsoft.com/office/officeart/2008/layout/PictureAccentList"/>
    <dgm:cxn modelId="{19F2981A-8533-487B-BAAC-CF98156AA361}" type="presParOf" srcId="{C720FF18-DF2C-462C-8856-AA36D8967D10}" destId="{1ED24819-E219-4C98-95EE-6634BF0B3B04}" srcOrd="0" destOrd="0" presId="urn:microsoft.com/office/officeart/2008/layout/PictureAccentList"/>
    <dgm:cxn modelId="{7D34B8E0-B587-41B9-B80C-DD3E15A23963}" type="presParOf" srcId="{1ED24819-E219-4C98-95EE-6634BF0B3B04}" destId="{BD85ADBD-4F49-4838-B95C-A9B9A2C19341}" srcOrd="0" destOrd="0" presId="urn:microsoft.com/office/officeart/2008/layout/PictureAccentList"/>
    <dgm:cxn modelId="{7178CEE3-4511-4204-B84F-B96B0F94B2DA}" type="presParOf" srcId="{1ED24819-E219-4C98-95EE-6634BF0B3B04}" destId="{95777913-768B-44A5-B7AB-00981F2047C2}" srcOrd="1" destOrd="0" presId="urn:microsoft.com/office/officeart/2008/layout/PictureAccentList"/>
    <dgm:cxn modelId="{A8FCC5FB-F93A-4F28-97CE-4E64C518B325}" type="presParOf" srcId="{C720FF18-DF2C-462C-8856-AA36D8967D10}" destId="{4B169BBB-27A3-4FDC-8481-8D4083A79E9F}" srcOrd="1" destOrd="0" presId="urn:microsoft.com/office/officeart/2008/layout/PictureAccentList"/>
    <dgm:cxn modelId="{C691B1FF-F5BE-45C4-850D-64B943B7AAEC}" type="presParOf" srcId="{4B169BBB-27A3-4FDC-8481-8D4083A79E9F}" destId="{008FF4B2-1915-46C9-B76E-1B9046C4B833}" srcOrd="0" destOrd="0" presId="urn:microsoft.com/office/officeart/2008/layout/PictureAccentList"/>
    <dgm:cxn modelId="{1CC0E1C2-E1B3-462E-B2CA-D971746B6BCF}" type="presParOf" srcId="{4B169BBB-27A3-4FDC-8481-8D4083A79E9F}" destId="{2EC8AAD3-2A81-4A05-B5DB-0903D99C36A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C45BF6-9783-4269-8AC1-C0AD8652D29B}">
      <dgm:prSet custT="1"/>
      <dgm:spPr/>
      <dgm:t>
        <a:bodyPr/>
        <a:lstStyle/>
        <a:p>
          <a:pPr algn="l"/>
          <a:r>
            <a:rPr lang="ru-RU" sz="1600" dirty="0" smtClean="0"/>
            <a:t>Справка о наличии и использовании пашни в обработке, увеличении посевных площадей сельскохозяйственных культур по форме, определенной Министерств</a:t>
          </a:r>
          <a:endParaRPr lang="ru-RU" sz="1600" dirty="0"/>
        </a:p>
      </dgm:t>
    </dgm:pt>
    <dgm:pt modelId="{B9953044-DE6B-4864-830B-CC151FEDB1E1}" type="parTrans" cxnId="{4FD132AB-774A-43B1-A495-77E682AD0E79}">
      <dgm:prSet/>
      <dgm:spPr/>
      <dgm:t>
        <a:bodyPr/>
        <a:lstStyle/>
        <a:p>
          <a:endParaRPr lang="ru-RU"/>
        </a:p>
      </dgm:t>
    </dgm:pt>
    <dgm:pt modelId="{019E3FAD-D330-48C7-B037-4FDD9CD27D17}" type="sibTrans" cxnId="{4FD132AB-774A-43B1-A495-77E682AD0E79}">
      <dgm:prSet/>
      <dgm:spPr/>
      <dgm:t>
        <a:bodyPr/>
        <a:lstStyle/>
        <a:p>
          <a:endParaRPr lang="ru-RU"/>
        </a:p>
      </dgm:t>
    </dgm:pt>
    <dgm:pt modelId="{C9C39D25-5083-467C-A657-45D15BBA0CA1}">
      <dgm:prSet custT="1"/>
      <dgm:spPr/>
      <dgm:t>
        <a:bodyPr/>
        <a:lstStyle/>
        <a:p>
          <a:pPr algn="l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Расчет размера субсидий по форме, определённой Министерством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0449D97B-8F32-41CA-9D0B-2CEE67E3BE08}">
      <dgm:prSet custT="1"/>
      <dgm:spPr/>
      <dgm:t>
        <a:bodyPr/>
        <a:lstStyle/>
        <a:p>
          <a:pPr algn="l"/>
          <a:r>
            <a:rPr lang="ru-RU" sz="1600" dirty="0" smtClean="0"/>
            <a:t>Отчет по форме N 29-СХ "Сведения о сборе урожая сельскохозяйственных культур" за предшествующий год, - для юридических лиц</a:t>
          </a:r>
          <a:endParaRPr lang="ru-RU" sz="1600" dirty="0"/>
        </a:p>
      </dgm:t>
    </dgm:pt>
    <dgm:pt modelId="{910F1513-3170-48C0-9C32-D490BB14BA1F}" type="parTrans" cxnId="{DB1E979F-AFAD-435C-8243-D3832C6A0B6A}">
      <dgm:prSet/>
      <dgm:spPr/>
      <dgm:t>
        <a:bodyPr/>
        <a:lstStyle/>
        <a:p>
          <a:endParaRPr lang="ru-RU"/>
        </a:p>
      </dgm:t>
    </dgm:pt>
    <dgm:pt modelId="{5138B56D-A930-4DBA-9BAA-9E0029E70933}" type="sibTrans" cxnId="{DB1E979F-AFAD-435C-8243-D3832C6A0B6A}">
      <dgm:prSet/>
      <dgm:spPr/>
      <dgm:t>
        <a:bodyPr/>
        <a:lstStyle/>
        <a:p>
          <a:endParaRPr lang="ru-RU"/>
        </a:p>
      </dgm:t>
    </dgm:pt>
    <dgm:pt modelId="{D257EC71-7EDD-47A7-B63B-BEA63DA01AF5}">
      <dgm:prSet custT="1"/>
      <dgm:spPr/>
      <dgm:t>
        <a:bodyPr/>
        <a:lstStyle/>
        <a:p>
          <a:pPr algn="l"/>
          <a:r>
            <a:rPr lang="ru-RU" sz="1600" dirty="0" smtClean="0"/>
            <a:t>отчет по форме N 2-фермер "Сведения о сборе урожая сельскохозяйственных культур" за предшествующий год, - для индивидуальных предпринимателей (в том числе крестьянских (фермерских) хозяйств)</a:t>
          </a:r>
          <a:endParaRPr lang="ru-RU" sz="1600" dirty="0"/>
        </a:p>
      </dgm:t>
    </dgm:pt>
    <dgm:pt modelId="{34D91C9E-A045-48BF-AD0E-E57CD70C211B}" type="parTrans" cxnId="{DB033FF6-820A-4E33-9CBE-DE3A2A1E401F}">
      <dgm:prSet/>
      <dgm:spPr/>
      <dgm:t>
        <a:bodyPr/>
        <a:lstStyle/>
        <a:p>
          <a:endParaRPr lang="ru-RU"/>
        </a:p>
      </dgm:t>
    </dgm:pt>
    <dgm:pt modelId="{A533CC14-AAF3-4024-86FF-78A200BB2F39}" type="sibTrans" cxnId="{DB033FF6-820A-4E33-9CBE-DE3A2A1E401F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1C4CEE4-2C3A-4ED4-B2A4-4195A28B4552}" type="pres">
      <dgm:prSet presAssocID="{C9C39D25-5083-467C-A657-45D15BBA0CA1}" presName="root" presStyleCnt="0">
        <dgm:presLayoutVars>
          <dgm:chMax/>
          <dgm:chPref val="4"/>
        </dgm:presLayoutVars>
      </dgm:prSet>
      <dgm:spPr/>
    </dgm:pt>
    <dgm:pt modelId="{EDE53B56-F983-49F1-9A78-0C23B19C159F}" type="pres">
      <dgm:prSet presAssocID="{C9C39D25-5083-467C-A657-45D15BBA0CA1}" presName="rootComposite" presStyleCnt="0">
        <dgm:presLayoutVars/>
      </dgm:prSet>
      <dgm:spPr/>
    </dgm:pt>
    <dgm:pt modelId="{0C32C5A5-1ABA-48E0-909F-6073A2B0A4DE}" type="pres">
      <dgm:prSet presAssocID="{C9C39D25-5083-467C-A657-45D15BBA0CA1}" presName="rootText" presStyleLbl="node0" presStyleIdx="0" presStyleCnt="1" custScaleX="100167" custScaleY="102275" custLinFactNeighborX="11597" custLinFactNeighborY="-99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C720FF18-DF2C-462C-8856-AA36D8967D10}" type="pres">
      <dgm:prSet presAssocID="{C9C39D25-5083-467C-A657-45D15BBA0CA1}" presName="childShape" presStyleCnt="0">
        <dgm:presLayoutVars>
          <dgm:chMax val="0"/>
          <dgm:chPref val="0"/>
        </dgm:presLayoutVars>
      </dgm:prSet>
      <dgm:spPr/>
    </dgm:pt>
    <dgm:pt modelId="{1ED24819-E219-4C98-95EE-6634BF0B3B04}" type="pres">
      <dgm:prSet presAssocID="{74C45BF6-9783-4269-8AC1-C0AD8652D29B}" presName="childComposite" presStyleCnt="0">
        <dgm:presLayoutVars>
          <dgm:chMax val="0"/>
          <dgm:chPref val="0"/>
        </dgm:presLayoutVars>
      </dgm:prSet>
      <dgm:spPr/>
    </dgm:pt>
    <dgm:pt modelId="{BD85ADBD-4F49-4838-B95C-A9B9A2C19341}" type="pres">
      <dgm:prSet presAssocID="{74C45BF6-9783-4269-8AC1-C0AD8652D29B}" presName="Image" presStyleLbl="node1" presStyleIdx="0" presStyleCnt="3" custScaleX="98957" custScaleY="91979" custLinFactY="-13376" custLinFactNeighborX="-51428" custLinFactNeighborY="-10000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5777913-768B-44A5-B7AB-00981F2047C2}" type="pres">
      <dgm:prSet presAssocID="{74C45BF6-9783-4269-8AC1-C0AD8652D29B}" presName="childText" presStyleLbl="lnNode1" presStyleIdx="0" presStyleCnt="3" custScaleX="111739" custScaleY="97614" custLinFactNeighborX="8406" custLinFactNeighborY="-64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4E0C19-D262-4BE3-8375-DFA00F1418E0}" type="pres">
      <dgm:prSet presAssocID="{0449D97B-8F32-41CA-9D0B-2CEE67E3BE08}" presName="childComposite" presStyleCnt="0">
        <dgm:presLayoutVars>
          <dgm:chMax val="0"/>
          <dgm:chPref val="0"/>
        </dgm:presLayoutVars>
      </dgm:prSet>
      <dgm:spPr/>
    </dgm:pt>
    <dgm:pt modelId="{823323F8-4E13-4DF0-9B83-E62EE95BE78F}" type="pres">
      <dgm:prSet presAssocID="{0449D97B-8F32-41CA-9D0B-2CEE67E3BE08}" presName="Image" presStyleLbl="node1" presStyleIdx="1" presStyleCnt="3" custLinFactNeighborX="-5394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40A5C96-5C9B-4B09-81E6-940444277681}" type="pres">
      <dgm:prSet presAssocID="{0449D97B-8F32-41CA-9D0B-2CEE67E3BE08}" presName="childText" presStyleLbl="lnNode1" presStyleIdx="1" presStyleCnt="3" custScaleX="112223" custScaleY="125640" custLinFactNeighborX="8309" custLinFactNeighborY="-678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F92FD4-45F1-433A-A161-3EDE9E36E32B}" type="pres">
      <dgm:prSet presAssocID="{D257EC71-7EDD-47A7-B63B-BEA63DA01AF5}" presName="childComposite" presStyleCnt="0">
        <dgm:presLayoutVars>
          <dgm:chMax val="0"/>
          <dgm:chPref val="0"/>
        </dgm:presLayoutVars>
      </dgm:prSet>
      <dgm:spPr/>
    </dgm:pt>
    <dgm:pt modelId="{855C7F75-3CC0-4000-A225-FA851DC133A3}" type="pres">
      <dgm:prSet presAssocID="{D257EC71-7EDD-47A7-B63B-BEA63DA01AF5}" presName="Image" presStyleLbl="node1" presStyleIdx="2" presStyleCnt="3" custLinFactNeighborX="-49927" custLinFactNeighborY="-966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EA13424-2D6C-4733-9FDC-36C9CBF3861A}" type="pres">
      <dgm:prSet presAssocID="{D257EC71-7EDD-47A7-B63B-BEA63DA01AF5}" presName="childText" presStyleLbl="lnNode1" presStyleIdx="2" presStyleCnt="3" custScaleX="112996" custScaleY="120804" custLinFactNeighborX="8141" custLinFactNeighborY="-66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D53191-80C5-4ECF-AAA5-1E5D95DE9CA1}" type="presOf" srcId="{C9C39D25-5083-467C-A657-45D15BBA0CA1}" destId="{0C32C5A5-1ABA-48E0-909F-6073A2B0A4DE}" srcOrd="0" destOrd="0" presId="urn:microsoft.com/office/officeart/2008/layout/PictureAccentList"/>
    <dgm:cxn modelId="{DB033FF6-820A-4E33-9CBE-DE3A2A1E401F}" srcId="{C9C39D25-5083-467C-A657-45D15BBA0CA1}" destId="{D257EC71-7EDD-47A7-B63B-BEA63DA01AF5}" srcOrd="2" destOrd="0" parTransId="{34D91C9E-A045-48BF-AD0E-E57CD70C211B}" sibTransId="{A533CC14-AAF3-4024-86FF-78A200BB2F39}"/>
    <dgm:cxn modelId="{1F6B8FCF-FE8F-46EB-84F0-87721B6CA70D}" type="presOf" srcId="{D257EC71-7EDD-47A7-B63B-BEA63DA01AF5}" destId="{9EA13424-2D6C-4733-9FDC-36C9CBF3861A}" srcOrd="0" destOrd="0" presId="urn:microsoft.com/office/officeart/2008/layout/PictureAccentList"/>
    <dgm:cxn modelId="{487F96D3-EE59-430D-BFD9-8B5670958639}" type="presOf" srcId="{0449D97B-8F32-41CA-9D0B-2CEE67E3BE08}" destId="{940A5C96-5C9B-4B09-81E6-940444277681}" srcOrd="0" destOrd="0" presId="urn:microsoft.com/office/officeart/2008/layout/PictureAccentList"/>
    <dgm:cxn modelId="{4FD132AB-774A-43B1-A495-77E682AD0E79}" srcId="{C9C39D25-5083-467C-A657-45D15BBA0CA1}" destId="{74C45BF6-9783-4269-8AC1-C0AD8652D29B}" srcOrd="0" destOrd="0" parTransId="{B9953044-DE6B-4864-830B-CC151FEDB1E1}" sibTransId="{019E3FAD-D330-48C7-B037-4FDD9CD27D17}"/>
    <dgm:cxn modelId="{CB40754C-BA0E-4361-A80F-05BD144C5DCD}" type="presOf" srcId="{627CFC4A-F1D1-4049-A3E8-3A2627270812}" destId="{5FCDC374-DA2B-44EB-8CBD-E25602E2923D}" srcOrd="0" destOrd="0" presId="urn:microsoft.com/office/officeart/2008/layout/PictureAccentList"/>
    <dgm:cxn modelId="{C4A7AEEF-6372-4D5C-BFFC-AC613FF0D9B3}" type="presOf" srcId="{74C45BF6-9783-4269-8AC1-C0AD8652D29B}" destId="{95777913-768B-44A5-B7AB-00981F2047C2}" srcOrd="0" destOrd="0" presId="urn:microsoft.com/office/officeart/2008/layout/PictureAccentList"/>
    <dgm:cxn modelId="{307CE012-37AE-47D4-A3FC-70F4EA85CCAC}" srcId="{627CFC4A-F1D1-4049-A3E8-3A2627270812}" destId="{C9C39D25-5083-467C-A657-45D15BBA0CA1}" srcOrd="0" destOrd="0" parTransId="{7FB97EED-BF0B-48C3-B2AC-0742379BC0E3}" sibTransId="{99BD0489-71F0-4F84-8A2D-7E96FC35D6ED}"/>
    <dgm:cxn modelId="{DB1E979F-AFAD-435C-8243-D3832C6A0B6A}" srcId="{C9C39D25-5083-467C-A657-45D15BBA0CA1}" destId="{0449D97B-8F32-41CA-9D0B-2CEE67E3BE08}" srcOrd="1" destOrd="0" parTransId="{910F1513-3170-48C0-9C32-D490BB14BA1F}" sibTransId="{5138B56D-A930-4DBA-9BAA-9E0029E70933}"/>
    <dgm:cxn modelId="{4498731A-08A9-4109-A1F9-BBBF7865C769}" type="presParOf" srcId="{5FCDC374-DA2B-44EB-8CBD-E25602E2923D}" destId="{E1C4CEE4-2C3A-4ED4-B2A4-4195A28B4552}" srcOrd="0" destOrd="0" presId="urn:microsoft.com/office/officeart/2008/layout/PictureAccentList"/>
    <dgm:cxn modelId="{522B6A7E-13C3-49CA-89B5-3442244034C5}" type="presParOf" srcId="{E1C4CEE4-2C3A-4ED4-B2A4-4195A28B4552}" destId="{EDE53B56-F983-49F1-9A78-0C23B19C159F}" srcOrd="0" destOrd="0" presId="urn:microsoft.com/office/officeart/2008/layout/PictureAccentList"/>
    <dgm:cxn modelId="{670837E8-9B1A-4E4C-87AC-E4B14FD20E4F}" type="presParOf" srcId="{EDE53B56-F983-49F1-9A78-0C23B19C159F}" destId="{0C32C5A5-1ABA-48E0-909F-6073A2B0A4DE}" srcOrd="0" destOrd="0" presId="urn:microsoft.com/office/officeart/2008/layout/PictureAccentList"/>
    <dgm:cxn modelId="{F9D8266F-E439-4FC6-9453-3E72EFA1FEBA}" type="presParOf" srcId="{E1C4CEE4-2C3A-4ED4-B2A4-4195A28B4552}" destId="{C720FF18-DF2C-462C-8856-AA36D8967D10}" srcOrd="1" destOrd="0" presId="urn:microsoft.com/office/officeart/2008/layout/PictureAccentList"/>
    <dgm:cxn modelId="{856E6E72-7E90-4C9C-AB06-E3E6FC215147}" type="presParOf" srcId="{C720FF18-DF2C-462C-8856-AA36D8967D10}" destId="{1ED24819-E219-4C98-95EE-6634BF0B3B04}" srcOrd="0" destOrd="0" presId="urn:microsoft.com/office/officeart/2008/layout/PictureAccentList"/>
    <dgm:cxn modelId="{D8BF8CEE-0EC8-46D1-84F8-4E21C84E43D0}" type="presParOf" srcId="{1ED24819-E219-4C98-95EE-6634BF0B3B04}" destId="{BD85ADBD-4F49-4838-B95C-A9B9A2C19341}" srcOrd="0" destOrd="0" presId="urn:microsoft.com/office/officeart/2008/layout/PictureAccentList"/>
    <dgm:cxn modelId="{29F41140-F33F-462F-81A9-2F5FCCCA5CC3}" type="presParOf" srcId="{1ED24819-E219-4C98-95EE-6634BF0B3B04}" destId="{95777913-768B-44A5-B7AB-00981F2047C2}" srcOrd="1" destOrd="0" presId="urn:microsoft.com/office/officeart/2008/layout/PictureAccentList"/>
    <dgm:cxn modelId="{9D6D4319-4910-40FB-9745-16935C988ED3}" type="presParOf" srcId="{C720FF18-DF2C-462C-8856-AA36D8967D10}" destId="{044E0C19-D262-4BE3-8375-DFA00F1418E0}" srcOrd="1" destOrd="0" presId="urn:microsoft.com/office/officeart/2008/layout/PictureAccentList"/>
    <dgm:cxn modelId="{20B42A6D-9D97-4130-A673-896E92CA6D66}" type="presParOf" srcId="{044E0C19-D262-4BE3-8375-DFA00F1418E0}" destId="{823323F8-4E13-4DF0-9B83-E62EE95BE78F}" srcOrd="0" destOrd="0" presId="urn:microsoft.com/office/officeart/2008/layout/PictureAccentList"/>
    <dgm:cxn modelId="{E9E26031-3B01-4994-8A97-B90C7EFC5E19}" type="presParOf" srcId="{044E0C19-D262-4BE3-8375-DFA00F1418E0}" destId="{940A5C96-5C9B-4B09-81E6-940444277681}" srcOrd="1" destOrd="0" presId="urn:microsoft.com/office/officeart/2008/layout/PictureAccentList"/>
    <dgm:cxn modelId="{8216C3B4-1527-4CFA-BA49-7BF2E522AA47}" type="presParOf" srcId="{C720FF18-DF2C-462C-8856-AA36D8967D10}" destId="{52F92FD4-45F1-433A-A161-3EDE9E36E32B}" srcOrd="2" destOrd="0" presId="urn:microsoft.com/office/officeart/2008/layout/PictureAccentList"/>
    <dgm:cxn modelId="{70D08F0F-2930-44F9-9577-812A42F1E9EB}" type="presParOf" srcId="{52F92FD4-45F1-433A-A161-3EDE9E36E32B}" destId="{855C7F75-3CC0-4000-A225-FA851DC133A3}" srcOrd="0" destOrd="0" presId="urn:microsoft.com/office/officeart/2008/layout/PictureAccentList"/>
    <dgm:cxn modelId="{5BA5D6F3-4AC6-43F4-BF49-8E43C3044F56}" type="presParOf" srcId="{52F92FD4-45F1-433A-A161-3EDE9E36E32B}" destId="{9EA13424-2D6C-4733-9FDC-36C9CBF3861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27CFC4A-F1D1-4049-A3E8-3A2627270812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C45BF6-9783-4269-8AC1-C0AD8652D29B}">
      <dgm:prSet custT="1"/>
      <dgm:spPr/>
      <dgm:t>
        <a:bodyPr/>
        <a:lstStyle/>
        <a:p>
          <a:pPr algn="l"/>
          <a:r>
            <a:rPr lang="ru-RU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Сведения о размере посевных площадей, на которых проводились работы по фосфоритованию, и (или) гипсованию, по форме, определенной Министерством сельского хозяйства Республики Алтай</a:t>
          </a:r>
          <a:endParaRPr lang="ru-RU" sz="1800" dirty="0"/>
        </a:p>
      </dgm:t>
    </dgm:pt>
    <dgm:pt modelId="{B9953044-DE6B-4864-830B-CC151FEDB1E1}" type="parTrans" cxnId="{4FD132AB-774A-43B1-A495-77E682AD0E79}">
      <dgm:prSet/>
      <dgm:spPr/>
      <dgm:t>
        <a:bodyPr/>
        <a:lstStyle/>
        <a:p>
          <a:endParaRPr lang="ru-RU"/>
        </a:p>
      </dgm:t>
    </dgm:pt>
    <dgm:pt modelId="{019E3FAD-D330-48C7-B037-4FDD9CD27D17}" type="sibTrans" cxnId="{4FD132AB-774A-43B1-A495-77E682AD0E79}">
      <dgm:prSet/>
      <dgm:spPr/>
      <dgm:t>
        <a:bodyPr/>
        <a:lstStyle/>
        <a:p>
          <a:endParaRPr lang="ru-RU"/>
        </a:p>
      </dgm:t>
    </dgm:pt>
    <dgm:pt modelId="{C9C39D25-5083-467C-A657-45D15BBA0CA1}">
      <dgm:prSet custT="1"/>
      <dgm:spPr/>
      <dgm:t>
        <a:bodyPr/>
        <a:lstStyle/>
        <a:p>
          <a:pPr algn="l"/>
          <a:r>
            <a:rPr lang="ru-RU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Сведения о размере посевных площадей, занятых сельскохозяйственными культурами по видам культур, по форме, определенной Министерством сельского хозяйства Республики Алтай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B97EED-BF0B-48C3-B2AC-0742379BC0E3}" type="parTrans" cxnId="{307CE012-37AE-47D4-A3FC-70F4EA85CCAC}">
      <dgm:prSet/>
      <dgm:spPr/>
      <dgm:t>
        <a:bodyPr/>
        <a:lstStyle/>
        <a:p>
          <a:endParaRPr lang="ru-RU"/>
        </a:p>
      </dgm:t>
    </dgm:pt>
    <dgm:pt modelId="{99BD0489-71F0-4F84-8A2D-7E96FC35D6ED}" type="sibTrans" cxnId="{307CE012-37AE-47D4-A3FC-70F4EA85CCAC}">
      <dgm:prSet/>
      <dgm:spPr/>
      <dgm:t>
        <a:bodyPr/>
        <a:lstStyle/>
        <a:p>
          <a:endParaRPr lang="ru-RU"/>
        </a:p>
      </dgm:t>
    </dgm:pt>
    <dgm:pt modelId="{0449D97B-8F32-41CA-9D0B-2CEE67E3BE08}">
      <dgm:prSet custT="1"/>
      <dgm:spPr/>
      <dgm:t>
        <a:bodyPr/>
        <a:lstStyle/>
        <a:p>
          <a:pPr algn="l"/>
          <a:r>
            <a:rPr lang="ru-RU" sz="1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Сведения о размере застрахованных посевных площадей по форме, определенной Министерством сельского хозяйства Республики Алтай</a:t>
          </a:r>
          <a:endParaRPr lang="ru-RU" sz="1800" dirty="0"/>
        </a:p>
      </dgm:t>
    </dgm:pt>
    <dgm:pt modelId="{910F1513-3170-48C0-9C32-D490BB14BA1F}" type="parTrans" cxnId="{DB1E979F-AFAD-435C-8243-D3832C6A0B6A}">
      <dgm:prSet/>
      <dgm:spPr/>
      <dgm:t>
        <a:bodyPr/>
        <a:lstStyle/>
        <a:p>
          <a:endParaRPr lang="ru-RU"/>
        </a:p>
      </dgm:t>
    </dgm:pt>
    <dgm:pt modelId="{5138B56D-A930-4DBA-9BAA-9E0029E70933}" type="sibTrans" cxnId="{DB1E979F-AFAD-435C-8243-D3832C6A0B6A}">
      <dgm:prSet/>
      <dgm:spPr/>
      <dgm:t>
        <a:bodyPr/>
        <a:lstStyle/>
        <a:p>
          <a:endParaRPr lang="ru-RU"/>
        </a:p>
      </dgm:t>
    </dgm:pt>
    <dgm:pt modelId="{5FCDC374-DA2B-44EB-8CBD-E25602E2923D}" type="pres">
      <dgm:prSet presAssocID="{627CFC4A-F1D1-4049-A3E8-3A262727081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1C4CEE4-2C3A-4ED4-B2A4-4195A28B4552}" type="pres">
      <dgm:prSet presAssocID="{C9C39D25-5083-467C-A657-45D15BBA0CA1}" presName="root" presStyleCnt="0">
        <dgm:presLayoutVars>
          <dgm:chMax/>
          <dgm:chPref val="4"/>
        </dgm:presLayoutVars>
      </dgm:prSet>
      <dgm:spPr/>
    </dgm:pt>
    <dgm:pt modelId="{EDE53B56-F983-49F1-9A78-0C23B19C159F}" type="pres">
      <dgm:prSet presAssocID="{C9C39D25-5083-467C-A657-45D15BBA0CA1}" presName="rootComposite" presStyleCnt="0">
        <dgm:presLayoutVars/>
      </dgm:prSet>
      <dgm:spPr/>
    </dgm:pt>
    <dgm:pt modelId="{0C32C5A5-1ABA-48E0-909F-6073A2B0A4DE}" type="pres">
      <dgm:prSet presAssocID="{C9C39D25-5083-467C-A657-45D15BBA0CA1}" presName="rootText" presStyleLbl="node0" presStyleIdx="0" presStyleCnt="1" custScaleX="88247" custScaleY="102275" custLinFactNeighborX="11597" custLinFactNeighborY="-99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C720FF18-DF2C-462C-8856-AA36D8967D10}" type="pres">
      <dgm:prSet presAssocID="{C9C39D25-5083-467C-A657-45D15BBA0CA1}" presName="childShape" presStyleCnt="0">
        <dgm:presLayoutVars>
          <dgm:chMax val="0"/>
          <dgm:chPref val="0"/>
        </dgm:presLayoutVars>
      </dgm:prSet>
      <dgm:spPr/>
    </dgm:pt>
    <dgm:pt modelId="{1ED24819-E219-4C98-95EE-6634BF0B3B04}" type="pres">
      <dgm:prSet presAssocID="{74C45BF6-9783-4269-8AC1-C0AD8652D29B}" presName="childComposite" presStyleCnt="0">
        <dgm:presLayoutVars>
          <dgm:chMax val="0"/>
          <dgm:chPref val="0"/>
        </dgm:presLayoutVars>
      </dgm:prSet>
      <dgm:spPr/>
    </dgm:pt>
    <dgm:pt modelId="{BD85ADBD-4F49-4838-B95C-A9B9A2C19341}" type="pres">
      <dgm:prSet presAssocID="{74C45BF6-9783-4269-8AC1-C0AD8652D29B}" presName="Image" presStyleLbl="node1" presStyleIdx="0" presStyleCnt="2" custScaleX="98957" custScaleY="91979" custLinFactY="-25120" custLinFactNeighborX="-24296" custLinFactNeighborY="-10000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5777913-768B-44A5-B7AB-00981F2047C2}" type="pres">
      <dgm:prSet presAssocID="{74C45BF6-9783-4269-8AC1-C0AD8652D29B}" presName="childText" presStyleLbl="lnNode1" presStyleIdx="0" presStyleCnt="2" custScaleX="97705" custScaleY="97614" custLinFactNeighborX="-1519" custLinFactNeighborY="-64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4E0C19-D262-4BE3-8375-DFA00F1418E0}" type="pres">
      <dgm:prSet presAssocID="{0449D97B-8F32-41CA-9D0B-2CEE67E3BE08}" presName="childComposite" presStyleCnt="0">
        <dgm:presLayoutVars>
          <dgm:chMax val="0"/>
          <dgm:chPref val="0"/>
        </dgm:presLayoutVars>
      </dgm:prSet>
      <dgm:spPr/>
    </dgm:pt>
    <dgm:pt modelId="{823323F8-4E13-4DF0-9B83-E62EE95BE78F}" type="pres">
      <dgm:prSet presAssocID="{0449D97B-8F32-41CA-9D0B-2CEE67E3BE08}" presName="Image" presStyleLbl="node1" presStyleIdx="1" presStyleCnt="2" custLinFactNeighborX="-11575" custLinFactNeighborY="-8231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40A5C96-5C9B-4B09-81E6-940444277681}" type="pres">
      <dgm:prSet presAssocID="{0449D97B-8F32-41CA-9D0B-2CEE67E3BE08}" presName="childText" presStyleLbl="lnNode1" presStyleIdx="1" presStyleCnt="2" custScaleX="99233" custScaleY="90540" custLinFactNeighborX="8309" custLinFactNeighborY="-678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47F95A-9264-4A9D-AF04-51529CD9F9DE}" type="presOf" srcId="{74C45BF6-9783-4269-8AC1-C0AD8652D29B}" destId="{95777913-768B-44A5-B7AB-00981F2047C2}" srcOrd="0" destOrd="0" presId="urn:microsoft.com/office/officeart/2008/layout/PictureAccentList"/>
    <dgm:cxn modelId="{571EA5E7-989B-4E2E-86B0-E78BE9FB9A52}" type="presOf" srcId="{627CFC4A-F1D1-4049-A3E8-3A2627270812}" destId="{5FCDC374-DA2B-44EB-8CBD-E25602E2923D}" srcOrd="0" destOrd="0" presId="urn:microsoft.com/office/officeart/2008/layout/PictureAccentList"/>
    <dgm:cxn modelId="{4FD132AB-774A-43B1-A495-77E682AD0E79}" srcId="{C9C39D25-5083-467C-A657-45D15BBA0CA1}" destId="{74C45BF6-9783-4269-8AC1-C0AD8652D29B}" srcOrd="0" destOrd="0" parTransId="{B9953044-DE6B-4864-830B-CC151FEDB1E1}" sibTransId="{019E3FAD-D330-48C7-B037-4FDD9CD27D17}"/>
    <dgm:cxn modelId="{307CE012-37AE-47D4-A3FC-70F4EA85CCAC}" srcId="{627CFC4A-F1D1-4049-A3E8-3A2627270812}" destId="{C9C39D25-5083-467C-A657-45D15BBA0CA1}" srcOrd="0" destOrd="0" parTransId="{7FB97EED-BF0B-48C3-B2AC-0742379BC0E3}" sibTransId="{99BD0489-71F0-4F84-8A2D-7E96FC35D6ED}"/>
    <dgm:cxn modelId="{DB1E979F-AFAD-435C-8243-D3832C6A0B6A}" srcId="{C9C39D25-5083-467C-A657-45D15BBA0CA1}" destId="{0449D97B-8F32-41CA-9D0B-2CEE67E3BE08}" srcOrd="1" destOrd="0" parTransId="{910F1513-3170-48C0-9C32-D490BB14BA1F}" sibTransId="{5138B56D-A930-4DBA-9BAA-9E0029E70933}"/>
    <dgm:cxn modelId="{9F572CB8-0663-42A8-AF4D-493C8958B68F}" type="presOf" srcId="{C9C39D25-5083-467C-A657-45D15BBA0CA1}" destId="{0C32C5A5-1ABA-48E0-909F-6073A2B0A4DE}" srcOrd="0" destOrd="0" presId="urn:microsoft.com/office/officeart/2008/layout/PictureAccentList"/>
    <dgm:cxn modelId="{CE75F014-11E8-4E5E-BDBA-523F4F1AA5E4}" type="presOf" srcId="{0449D97B-8F32-41CA-9D0B-2CEE67E3BE08}" destId="{940A5C96-5C9B-4B09-81E6-940444277681}" srcOrd="0" destOrd="0" presId="urn:microsoft.com/office/officeart/2008/layout/PictureAccentList"/>
    <dgm:cxn modelId="{3032F75C-6928-4BB6-B4A7-3B5C8137EB30}" type="presParOf" srcId="{5FCDC374-DA2B-44EB-8CBD-E25602E2923D}" destId="{E1C4CEE4-2C3A-4ED4-B2A4-4195A28B4552}" srcOrd="0" destOrd="0" presId="urn:microsoft.com/office/officeart/2008/layout/PictureAccentList"/>
    <dgm:cxn modelId="{D1DE7B97-E07C-4925-8A0E-FCB1D5D09854}" type="presParOf" srcId="{E1C4CEE4-2C3A-4ED4-B2A4-4195A28B4552}" destId="{EDE53B56-F983-49F1-9A78-0C23B19C159F}" srcOrd="0" destOrd="0" presId="urn:microsoft.com/office/officeart/2008/layout/PictureAccentList"/>
    <dgm:cxn modelId="{85F80B5C-FD57-462B-BDFC-277E18803C33}" type="presParOf" srcId="{EDE53B56-F983-49F1-9A78-0C23B19C159F}" destId="{0C32C5A5-1ABA-48E0-909F-6073A2B0A4DE}" srcOrd="0" destOrd="0" presId="urn:microsoft.com/office/officeart/2008/layout/PictureAccentList"/>
    <dgm:cxn modelId="{D6452D2B-CBC0-4ADA-929B-92F34AA503DB}" type="presParOf" srcId="{E1C4CEE4-2C3A-4ED4-B2A4-4195A28B4552}" destId="{C720FF18-DF2C-462C-8856-AA36D8967D10}" srcOrd="1" destOrd="0" presId="urn:microsoft.com/office/officeart/2008/layout/PictureAccentList"/>
    <dgm:cxn modelId="{05AD0B5F-BA24-4C94-8C16-BBD719F6E8A8}" type="presParOf" srcId="{C720FF18-DF2C-462C-8856-AA36D8967D10}" destId="{1ED24819-E219-4C98-95EE-6634BF0B3B04}" srcOrd="0" destOrd="0" presId="urn:microsoft.com/office/officeart/2008/layout/PictureAccentList"/>
    <dgm:cxn modelId="{16437FC1-FF09-4E95-8EB2-BDE57ABCAF54}" type="presParOf" srcId="{1ED24819-E219-4C98-95EE-6634BF0B3B04}" destId="{BD85ADBD-4F49-4838-B95C-A9B9A2C19341}" srcOrd="0" destOrd="0" presId="urn:microsoft.com/office/officeart/2008/layout/PictureAccentList"/>
    <dgm:cxn modelId="{D8BA8E44-E62D-4A74-9901-76063D096636}" type="presParOf" srcId="{1ED24819-E219-4C98-95EE-6634BF0B3B04}" destId="{95777913-768B-44A5-B7AB-00981F2047C2}" srcOrd="1" destOrd="0" presId="urn:microsoft.com/office/officeart/2008/layout/PictureAccentList"/>
    <dgm:cxn modelId="{44477260-F309-45DB-A778-E9D0639200CE}" type="presParOf" srcId="{C720FF18-DF2C-462C-8856-AA36D8967D10}" destId="{044E0C19-D262-4BE3-8375-DFA00F1418E0}" srcOrd="1" destOrd="0" presId="urn:microsoft.com/office/officeart/2008/layout/PictureAccentList"/>
    <dgm:cxn modelId="{22CB79AC-7A91-41B6-B7B2-A818923EC01F}" type="presParOf" srcId="{044E0C19-D262-4BE3-8375-DFA00F1418E0}" destId="{823323F8-4E13-4DF0-9B83-E62EE95BE78F}" srcOrd="0" destOrd="0" presId="urn:microsoft.com/office/officeart/2008/layout/PictureAccentList"/>
    <dgm:cxn modelId="{A22CA13B-FAF3-4EC7-9673-3EC1842B921E}" type="presParOf" srcId="{044E0C19-D262-4BE3-8375-DFA00F1418E0}" destId="{940A5C96-5C9B-4B09-81E6-940444277681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D05C06A-953F-493D-8468-B3579864E3F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CA842E5B-E849-45A0-BB24-A8F0CC5467CF}">
      <dgm:prSet phldrT="[Текст]"/>
      <dgm:spPr/>
      <dgm:t>
        <a:bodyPr/>
        <a:lstStyle/>
        <a:p>
          <a:r>
            <a:rPr lang="ru-RU" dirty="0" smtClean="0"/>
            <a:t>Договор купли-продажи элитных семян (для приобретенных элитных семян)</a:t>
          </a:r>
          <a:endParaRPr lang="ru-RU" dirty="0"/>
        </a:p>
      </dgm:t>
    </dgm:pt>
    <dgm:pt modelId="{4152BD20-392A-455A-8512-83B7FF6E986F}" type="parTrans" cxnId="{3CD22FE7-EB40-4AF1-9B84-F87759667C26}">
      <dgm:prSet/>
      <dgm:spPr/>
      <dgm:t>
        <a:bodyPr/>
        <a:lstStyle/>
        <a:p>
          <a:endParaRPr lang="ru-RU"/>
        </a:p>
      </dgm:t>
    </dgm:pt>
    <dgm:pt modelId="{683352EC-42FB-4BC4-9F8B-BBB88DDF4708}" type="sibTrans" cxnId="{3CD22FE7-EB40-4AF1-9B84-F87759667C26}">
      <dgm:prSet/>
      <dgm:spPr/>
      <dgm:t>
        <a:bodyPr/>
        <a:lstStyle/>
        <a:p>
          <a:endParaRPr lang="ru-RU"/>
        </a:p>
      </dgm:t>
    </dgm:pt>
    <dgm:pt modelId="{63BF826F-C2D3-4DB7-AEFA-6294A459E4C1}">
      <dgm:prSet phldrT="[Текст]"/>
      <dgm:spPr/>
      <dgm:t>
        <a:bodyPr/>
        <a:lstStyle/>
        <a:p>
          <a:r>
            <a:rPr lang="ru-RU" dirty="0" smtClean="0"/>
            <a:t>Платежное поручение об оплате за семена (для приобретенных элитных семян)</a:t>
          </a:r>
          <a:endParaRPr lang="ru-RU" dirty="0"/>
        </a:p>
      </dgm:t>
    </dgm:pt>
    <dgm:pt modelId="{342BA251-513A-41BE-9A40-BCBCB9C66F5B}" type="parTrans" cxnId="{65A073A5-7F71-4624-A53A-7B2E158CBA9F}">
      <dgm:prSet/>
      <dgm:spPr/>
      <dgm:t>
        <a:bodyPr/>
        <a:lstStyle/>
        <a:p>
          <a:endParaRPr lang="ru-RU"/>
        </a:p>
      </dgm:t>
    </dgm:pt>
    <dgm:pt modelId="{58930073-9326-4CFE-B456-B6F840FE71B2}" type="sibTrans" cxnId="{65A073A5-7F71-4624-A53A-7B2E158CBA9F}">
      <dgm:prSet/>
      <dgm:spPr/>
      <dgm:t>
        <a:bodyPr/>
        <a:lstStyle/>
        <a:p>
          <a:endParaRPr lang="ru-RU"/>
        </a:p>
      </dgm:t>
    </dgm:pt>
    <dgm:pt modelId="{BC27FEA9-61E1-409D-BD7B-A04C74E707B4}">
      <dgm:prSet phldrT="[Текст]"/>
      <dgm:spPr/>
      <dgm:t>
        <a:bodyPr/>
        <a:lstStyle/>
        <a:p>
          <a:r>
            <a:rPr lang="ru-RU" dirty="0" smtClean="0"/>
            <a:t>Сертификат соответствия качества элитных семян</a:t>
          </a:r>
          <a:endParaRPr lang="ru-RU" dirty="0"/>
        </a:p>
      </dgm:t>
    </dgm:pt>
    <dgm:pt modelId="{F5F029BF-CC48-4F4B-8374-93F579821C99}" type="parTrans" cxnId="{8BFFF0EA-364C-4D87-80D6-FBD92F874AA4}">
      <dgm:prSet/>
      <dgm:spPr/>
      <dgm:t>
        <a:bodyPr/>
        <a:lstStyle/>
        <a:p>
          <a:endParaRPr lang="ru-RU"/>
        </a:p>
      </dgm:t>
    </dgm:pt>
    <dgm:pt modelId="{F55E6DAD-5357-40FA-8228-F1F1735FB11F}" type="sibTrans" cxnId="{8BFFF0EA-364C-4D87-80D6-FBD92F874AA4}">
      <dgm:prSet/>
      <dgm:spPr/>
      <dgm:t>
        <a:bodyPr/>
        <a:lstStyle/>
        <a:p>
          <a:endParaRPr lang="ru-RU"/>
        </a:p>
      </dgm:t>
    </dgm:pt>
    <dgm:pt modelId="{4C32E8E5-3441-417D-8BF1-54FCEF07856D}">
      <dgm:prSet phldrT="[Текст]"/>
      <dgm:spPr/>
      <dgm:t>
        <a:bodyPr/>
        <a:lstStyle/>
        <a:p>
          <a:r>
            <a:rPr lang="ru-RU" dirty="0" smtClean="0"/>
            <a:t>Акт апробации элитных посевов и протокол испытания (для элитных семян собственного производства)</a:t>
          </a:r>
          <a:endParaRPr lang="ru-RU" dirty="0"/>
        </a:p>
      </dgm:t>
    </dgm:pt>
    <dgm:pt modelId="{558D6A3C-5588-4BA3-810C-A9D658E1E06C}" type="parTrans" cxnId="{475FF370-5899-4F9F-A7CF-462E49BDD0A2}">
      <dgm:prSet/>
      <dgm:spPr/>
      <dgm:t>
        <a:bodyPr/>
        <a:lstStyle/>
        <a:p>
          <a:endParaRPr lang="ru-RU"/>
        </a:p>
      </dgm:t>
    </dgm:pt>
    <dgm:pt modelId="{2F277752-A715-4501-BCE7-A0F06C5A705D}" type="sibTrans" cxnId="{475FF370-5899-4F9F-A7CF-462E49BDD0A2}">
      <dgm:prSet/>
      <dgm:spPr/>
      <dgm:t>
        <a:bodyPr/>
        <a:lstStyle/>
        <a:p>
          <a:endParaRPr lang="ru-RU"/>
        </a:p>
      </dgm:t>
    </dgm:pt>
    <dgm:pt modelId="{6B8B0FE7-4EA7-49A6-ADBC-3FE55D3515C5}" type="pres">
      <dgm:prSet presAssocID="{ED05C06A-953F-493D-8468-B3579864E3F3}" presName="linearFlow" presStyleCnt="0">
        <dgm:presLayoutVars>
          <dgm:dir/>
          <dgm:resizeHandles val="exact"/>
        </dgm:presLayoutVars>
      </dgm:prSet>
      <dgm:spPr/>
    </dgm:pt>
    <dgm:pt modelId="{4E63D8EC-E3F2-409B-A23C-AA3A5DA4DCB6}" type="pres">
      <dgm:prSet presAssocID="{CA842E5B-E849-45A0-BB24-A8F0CC5467CF}" presName="composite" presStyleCnt="0"/>
      <dgm:spPr/>
    </dgm:pt>
    <dgm:pt modelId="{DF2179FB-FA3A-4B2E-ADBA-A97B8EEEEE1A}" type="pres">
      <dgm:prSet presAssocID="{CA842E5B-E849-45A0-BB24-A8F0CC5467CF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F1EA06E-FB32-4590-A03B-921CC28B3398}" type="pres">
      <dgm:prSet presAssocID="{CA842E5B-E849-45A0-BB24-A8F0CC5467CF}" presName="txShp" presStyleLbl="node1" presStyleIdx="0" presStyleCnt="4" custScaleX="105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FC244-B559-4CBE-80BC-17E5D53E7495}" type="pres">
      <dgm:prSet presAssocID="{683352EC-42FB-4BC4-9F8B-BBB88DDF4708}" presName="spacing" presStyleCnt="0"/>
      <dgm:spPr/>
    </dgm:pt>
    <dgm:pt modelId="{24AA8478-A3B4-4969-8FEF-F1FD542481DE}" type="pres">
      <dgm:prSet presAssocID="{63BF826F-C2D3-4DB7-AEFA-6294A459E4C1}" presName="composite" presStyleCnt="0"/>
      <dgm:spPr/>
    </dgm:pt>
    <dgm:pt modelId="{61C788F4-2060-46EA-ADB1-63721487F19D}" type="pres">
      <dgm:prSet presAssocID="{63BF826F-C2D3-4DB7-AEFA-6294A459E4C1}" presName="imgShp" presStyleLbl="fgImgPlace1" presStyleIdx="1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5D5859F-B2CA-4E5F-B800-11933177F5EC}" type="pres">
      <dgm:prSet presAssocID="{63BF826F-C2D3-4DB7-AEFA-6294A459E4C1}" presName="txShp" presStyleLbl="node1" presStyleIdx="1" presStyleCnt="4" custScaleX="105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FAFE3E-ADD1-4A1F-9B4D-6E520EF49F7E}" type="pres">
      <dgm:prSet presAssocID="{58930073-9326-4CFE-B456-B6F840FE71B2}" presName="spacing" presStyleCnt="0"/>
      <dgm:spPr/>
    </dgm:pt>
    <dgm:pt modelId="{63205031-DB84-48F5-98E8-3ABB8539C142}" type="pres">
      <dgm:prSet presAssocID="{BC27FEA9-61E1-409D-BD7B-A04C74E707B4}" presName="composite" presStyleCnt="0"/>
      <dgm:spPr/>
    </dgm:pt>
    <dgm:pt modelId="{893DEC06-87D9-4330-8AFB-59FD860746FC}" type="pres">
      <dgm:prSet presAssocID="{BC27FEA9-61E1-409D-BD7B-A04C74E707B4}" presName="imgShp" presStyleLbl="fgImgPlace1" presStyleIdx="2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929079F0-A01D-4C7A-A016-3B5CDEB063DE}" type="pres">
      <dgm:prSet presAssocID="{BC27FEA9-61E1-409D-BD7B-A04C74E707B4}" presName="txShp" presStyleLbl="node1" presStyleIdx="2" presStyleCnt="4" custScaleX="104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335ABB-7636-4751-81F1-C465E4E519D8}" type="pres">
      <dgm:prSet presAssocID="{F55E6DAD-5357-40FA-8228-F1F1735FB11F}" presName="spacing" presStyleCnt="0"/>
      <dgm:spPr/>
    </dgm:pt>
    <dgm:pt modelId="{9275319F-94C9-499B-B495-C3A77386BE25}" type="pres">
      <dgm:prSet presAssocID="{4C32E8E5-3441-417D-8BF1-54FCEF07856D}" presName="composite" presStyleCnt="0"/>
      <dgm:spPr/>
    </dgm:pt>
    <dgm:pt modelId="{EE02139B-176E-4FCB-A976-C4F30E85E6FA}" type="pres">
      <dgm:prSet presAssocID="{4C32E8E5-3441-417D-8BF1-54FCEF07856D}" presName="imgShp" presStyleLbl="fgImgPlace1" presStyleIdx="3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6CDC006-99F8-4B58-9026-F16B83E2AB7A}" type="pres">
      <dgm:prSet presAssocID="{4C32E8E5-3441-417D-8BF1-54FCEF07856D}" presName="txShp" presStyleLbl="node1" presStyleIdx="3" presStyleCnt="4" custScaleX="1030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08F3EB-1DCA-49C2-AA2F-C0B26152D383}" type="presOf" srcId="{CA842E5B-E849-45A0-BB24-A8F0CC5467CF}" destId="{0F1EA06E-FB32-4590-A03B-921CC28B3398}" srcOrd="0" destOrd="0" presId="urn:microsoft.com/office/officeart/2005/8/layout/vList3"/>
    <dgm:cxn modelId="{06E51855-4C18-42C4-B7D5-1E4680B454F8}" type="presOf" srcId="{4C32E8E5-3441-417D-8BF1-54FCEF07856D}" destId="{06CDC006-99F8-4B58-9026-F16B83E2AB7A}" srcOrd="0" destOrd="0" presId="urn:microsoft.com/office/officeart/2005/8/layout/vList3"/>
    <dgm:cxn modelId="{8BFFF0EA-364C-4D87-80D6-FBD92F874AA4}" srcId="{ED05C06A-953F-493D-8468-B3579864E3F3}" destId="{BC27FEA9-61E1-409D-BD7B-A04C74E707B4}" srcOrd="2" destOrd="0" parTransId="{F5F029BF-CC48-4F4B-8374-93F579821C99}" sibTransId="{F55E6DAD-5357-40FA-8228-F1F1735FB11F}"/>
    <dgm:cxn modelId="{68DAFBB6-7D2C-4FD7-A8B7-82B15FF7E09A}" type="presOf" srcId="{ED05C06A-953F-493D-8468-B3579864E3F3}" destId="{6B8B0FE7-4EA7-49A6-ADBC-3FE55D3515C5}" srcOrd="0" destOrd="0" presId="urn:microsoft.com/office/officeart/2005/8/layout/vList3"/>
    <dgm:cxn modelId="{1C8F8E58-556F-4059-9780-B30B7E146E3F}" type="presOf" srcId="{63BF826F-C2D3-4DB7-AEFA-6294A459E4C1}" destId="{E5D5859F-B2CA-4E5F-B800-11933177F5EC}" srcOrd="0" destOrd="0" presId="urn:microsoft.com/office/officeart/2005/8/layout/vList3"/>
    <dgm:cxn modelId="{3CD22FE7-EB40-4AF1-9B84-F87759667C26}" srcId="{ED05C06A-953F-493D-8468-B3579864E3F3}" destId="{CA842E5B-E849-45A0-BB24-A8F0CC5467CF}" srcOrd="0" destOrd="0" parTransId="{4152BD20-392A-455A-8512-83B7FF6E986F}" sibTransId="{683352EC-42FB-4BC4-9F8B-BBB88DDF4708}"/>
    <dgm:cxn modelId="{65A073A5-7F71-4624-A53A-7B2E158CBA9F}" srcId="{ED05C06A-953F-493D-8468-B3579864E3F3}" destId="{63BF826F-C2D3-4DB7-AEFA-6294A459E4C1}" srcOrd="1" destOrd="0" parTransId="{342BA251-513A-41BE-9A40-BCBCB9C66F5B}" sibTransId="{58930073-9326-4CFE-B456-B6F840FE71B2}"/>
    <dgm:cxn modelId="{2EC6783A-A30E-471E-BAD5-079A4B226BD4}" type="presOf" srcId="{BC27FEA9-61E1-409D-BD7B-A04C74E707B4}" destId="{929079F0-A01D-4C7A-A016-3B5CDEB063DE}" srcOrd="0" destOrd="0" presId="urn:microsoft.com/office/officeart/2005/8/layout/vList3"/>
    <dgm:cxn modelId="{475FF370-5899-4F9F-A7CF-462E49BDD0A2}" srcId="{ED05C06A-953F-493D-8468-B3579864E3F3}" destId="{4C32E8E5-3441-417D-8BF1-54FCEF07856D}" srcOrd="3" destOrd="0" parTransId="{558D6A3C-5588-4BA3-810C-A9D658E1E06C}" sibTransId="{2F277752-A715-4501-BCE7-A0F06C5A705D}"/>
    <dgm:cxn modelId="{9A65E422-C0C1-4B3D-AF15-D7CD48EEF2F2}" type="presParOf" srcId="{6B8B0FE7-4EA7-49A6-ADBC-3FE55D3515C5}" destId="{4E63D8EC-E3F2-409B-A23C-AA3A5DA4DCB6}" srcOrd="0" destOrd="0" presId="urn:microsoft.com/office/officeart/2005/8/layout/vList3"/>
    <dgm:cxn modelId="{113B25CB-829B-4F01-B4C6-62F66A2C0775}" type="presParOf" srcId="{4E63D8EC-E3F2-409B-A23C-AA3A5DA4DCB6}" destId="{DF2179FB-FA3A-4B2E-ADBA-A97B8EEEEE1A}" srcOrd="0" destOrd="0" presId="urn:microsoft.com/office/officeart/2005/8/layout/vList3"/>
    <dgm:cxn modelId="{C510236B-6D26-475E-825B-DE792EE2EA71}" type="presParOf" srcId="{4E63D8EC-E3F2-409B-A23C-AA3A5DA4DCB6}" destId="{0F1EA06E-FB32-4590-A03B-921CC28B3398}" srcOrd="1" destOrd="0" presId="urn:microsoft.com/office/officeart/2005/8/layout/vList3"/>
    <dgm:cxn modelId="{01B76F99-291A-4FCE-8485-8FB85BD479C2}" type="presParOf" srcId="{6B8B0FE7-4EA7-49A6-ADBC-3FE55D3515C5}" destId="{7B6FC244-B559-4CBE-80BC-17E5D53E7495}" srcOrd="1" destOrd="0" presId="urn:microsoft.com/office/officeart/2005/8/layout/vList3"/>
    <dgm:cxn modelId="{587EE61B-3E6C-4B7F-95CF-3D8633704161}" type="presParOf" srcId="{6B8B0FE7-4EA7-49A6-ADBC-3FE55D3515C5}" destId="{24AA8478-A3B4-4969-8FEF-F1FD542481DE}" srcOrd="2" destOrd="0" presId="urn:microsoft.com/office/officeart/2005/8/layout/vList3"/>
    <dgm:cxn modelId="{31F765F5-02E3-4C02-BCEC-9C43F6EAD15D}" type="presParOf" srcId="{24AA8478-A3B4-4969-8FEF-F1FD542481DE}" destId="{61C788F4-2060-46EA-ADB1-63721487F19D}" srcOrd="0" destOrd="0" presId="urn:microsoft.com/office/officeart/2005/8/layout/vList3"/>
    <dgm:cxn modelId="{D6209349-C7B8-4F3F-8149-5ACC11680EB1}" type="presParOf" srcId="{24AA8478-A3B4-4969-8FEF-F1FD542481DE}" destId="{E5D5859F-B2CA-4E5F-B800-11933177F5EC}" srcOrd="1" destOrd="0" presId="urn:microsoft.com/office/officeart/2005/8/layout/vList3"/>
    <dgm:cxn modelId="{87D4696E-4AE3-468E-AA6D-9FFD28D1501C}" type="presParOf" srcId="{6B8B0FE7-4EA7-49A6-ADBC-3FE55D3515C5}" destId="{C1FAFE3E-ADD1-4A1F-9B4D-6E520EF49F7E}" srcOrd="3" destOrd="0" presId="urn:microsoft.com/office/officeart/2005/8/layout/vList3"/>
    <dgm:cxn modelId="{D1736CCB-634E-4EA7-BF67-AF8A1714BBAA}" type="presParOf" srcId="{6B8B0FE7-4EA7-49A6-ADBC-3FE55D3515C5}" destId="{63205031-DB84-48F5-98E8-3ABB8539C142}" srcOrd="4" destOrd="0" presId="urn:microsoft.com/office/officeart/2005/8/layout/vList3"/>
    <dgm:cxn modelId="{3FA07805-AB1C-40F4-B1D8-EA1930D5704C}" type="presParOf" srcId="{63205031-DB84-48F5-98E8-3ABB8539C142}" destId="{893DEC06-87D9-4330-8AFB-59FD860746FC}" srcOrd="0" destOrd="0" presId="urn:microsoft.com/office/officeart/2005/8/layout/vList3"/>
    <dgm:cxn modelId="{E92BFF45-CC6B-4CF2-AC8B-8B9FECA2E789}" type="presParOf" srcId="{63205031-DB84-48F5-98E8-3ABB8539C142}" destId="{929079F0-A01D-4C7A-A016-3B5CDEB063DE}" srcOrd="1" destOrd="0" presId="urn:microsoft.com/office/officeart/2005/8/layout/vList3"/>
    <dgm:cxn modelId="{2DED113C-23C9-49B2-934D-7FD3E60298C4}" type="presParOf" srcId="{6B8B0FE7-4EA7-49A6-ADBC-3FE55D3515C5}" destId="{BC335ABB-7636-4751-81F1-C465E4E519D8}" srcOrd="5" destOrd="0" presId="urn:microsoft.com/office/officeart/2005/8/layout/vList3"/>
    <dgm:cxn modelId="{1DB35969-6E77-4A00-99C4-1969627BB1F4}" type="presParOf" srcId="{6B8B0FE7-4EA7-49A6-ADBC-3FE55D3515C5}" destId="{9275319F-94C9-499B-B495-C3A77386BE25}" srcOrd="6" destOrd="0" presId="urn:microsoft.com/office/officeart/2005/8/layout/vList3"/>
    <dgm:cxn modelId="{75EA6874-50E8-42BD-8759-ED848C8A4A84}" type="presParOf" srcId="{9275319F-94C9-499B-B495-C3A77386BE25}" destId="{EE02139B-176E-4FCB-A976-C4F30E85E6FA}" srcOrd="0" destOrd="0" presId="urn:microsoft.com/office/officeart/2005/8/layout/vList3"/>
    <dgm:cxn modelId="{8CB6ECD1-6B4C-485C-8262-95073BAE2591}" type="presParOf" srcId="{9275319F-94C9-499B-B495-C3A77386BE25}" destId="{06CDC006-99F8-4B58-9026-F16B83E2AB7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D05C06A-953F-493D-8468-B3579864E3F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CA842E5B-E849-45A0-BB24-A8F0CC5467CF}">
      <dgm:prSet phldrT="[Текст]"/>
      <dgm:spPr/>
      <dgm:t>
        <a:bodyPr/>
        <a:lstStyle/>
        <a:p>
          <a:r>
            <a:rPr lang="ru-RU" dirty="0" smtClean="0"/>
            <a:t>Договор купли-продажи семян кормовых культур</a:t>
          </a:r>
          <a:endParaRPr lang="ru-RU" dirty="0"/>
        </a:p>
      </dgm:t>
    </dgm:pt>
    <dgm:pt modelId="{4152BD20-392A-455A-8512-83B7FF6E986F}" type="parTrans" cxnId="{3CD22FE7-EB40-4AF1-9B84-F87759667C26}">
      <dgm:prSet/>
      <dgm:spPr/>
      <dgm:t>
        <a:bodyPr/>
        <a:lstStyle/>
        <a:p>
          <a:endParaRPr lang="ru-RU"/>
        </a:p>
      </dgm:t>
    </dgm:pt>
    <dgm:pt modelId="{683352EC-42FB-4BC4-9F8B-BBB88DDF4708}" type="sibTrans" cxnId="{3CD22FE7-EB40-4AF1-9B84-F87759667C26}">
      <dgm:prSet/>
      <dgm:spPr/>
      <dgm:t>
        <a:bodyPr/>
        <a:lstStyle/>
        <a:p>
          <a:endParaRPr lang="ru-RU"/>
        </a:p>
      </dgm:t>
    </dgm:pt>
    <dgm:pt modelId="{63BF826F-C2D3-4DB7-AEFA-6294A459E4C1}">
      <dgm:prSet phldrT="[Текст]"/>
      <dgm:spPr/>
      <dgm:t>
        <a:bodyPr/>
        <a:lstStyle/>
        <a:p>
          <a:r>
            <a:rPr lang="ru-RU" dirty="0" smtClean="0"/>
            <a:t>Товарная накладная на семена кормовых культур или универсальный передаточный акт</a:t>
          </a:r>
          <a:endParaRPr lang="ru-RU" dirty="0"/>
        </a:p>
      </dgm:t>
    </dgm:pt>
    <dgm:pt modelId="{342BA251-513A-41BE-9A40-BCBCB9C66F5B}" type="parTrans" cxnId="{65A073A5-7F71-4624-A53A-7B2E158CBA9F}">
      <dgm:prSet/>
      <dgm:spPr/>
      <dgm:t>
        <a:bodyPr/>
        <a:lstStyle/>
        <a:p>
          <a:endParaRPr lang="ru-RU"/>
        </a:p>
      </dgm:t>
    </dgm:pt>
    <dgm:pt modelId="{58930073-9326-4CFE-B456-B6F840FE71B2}" type="sibTrans" cxnId="{65A073A5-7F71-4624-A53A-7B2E158CBA9F}">
      <dgm:prSet/>
      <dgm:spPr/>
      <dgm:t>
        <a:bodyPr/>
        <a:lstStyle/>
        <a:p>
          <a:endParaRPr lang="ru-RU"/>
        </a:p>
      </dgm:t>
    </dgm:pt>
    <dgm:pt modelId="{BC27FEA9-61E1-409D-BD7B-A04C74E707B4}">
      <dgm:prSet phldrT="[Текст]"/>
      <dgm:spPr/>
      <dgm:t>
        <a:bodyPr/>
        <a:lstStyle/>
        <a:p>
          <a:r>
            <a:rPr lang="ru-RU" dirty="0" smtClean="0"/>
            <a:t>Платежное поручение об оплате за семена кормовых культур</a:t>
          </a:r>
          <a:endParaRPr lang="ru-RU" dirty="0"/>
        </a:p>
      </dgm:t>
    </dgm:pt>
    <dgm:pt modelId="{F5F029BF-CC48-4F4B-8374-93F579821C99}" type="parTrans" cxnId="{8BFFF0EA-364C-4D87-80D6-FBD92F874AA4}">
      <dgm:prSet/>
      <dgm:spPr/>
      <dgm:t>
        <a:bodyPr/>
        <a:lstStyle/>
        <a:p>
          <a:endParaRPr lang="ru-RU"/>
        </a:p>
      </dgm:t>
    </dgm:pt>
    <dgm:pt modelId="{F55E6DAD-5357-40FA-8228-F1F1735FB11F}" type="sibTrans" cxnId="{8BFFF0EA-364C-4D87-80D6-FBD92F874AA4}">
      <dgm:prSet/>
      <dgm:spPr/>
      <dgm:t>
        <a:bodyPr/>
        <a:lstStyle/>
        <a:p>
          <a:endParaRPr lang="ru-RU"/>
        </a:p>
      </dgm:t>
    </dgm:pt>
    <dgm:pt modelId="{4C32E8E5-3441-417D-8BF1-54FCEF07856D}">
      <dgm:prSet phldrT="[Текст]"/>
      <dgm:spPr/>
      <dgm:t>
        <a:bodyPr/>
        <a:lstStyle/>
        <a:p>
          <a:r>
            <a:rPr lang="ru-RU" dirty="0" smtClean="0"/>
            <a:t>Сертификат соответствия качества семян кормовых культур</a:t>
          </a:r>
          <a:endParaRPr lang="ru-RU" dirty="0"/>
        </a:p>
      </dgm:t>
    </dgm:pt>
    <dgm:pt modelId="{558D6A3C-5588-4BA3-810C-A9D658E1E06C}" type="parTrans" cxnId="{475FF370-5899-4F9F-A7CF-462E49BDD0A2}">
      <dgm:prSet/>
      <dgm:spPr/>
      <dgm:t>
        <a:bodyPr/>
        <a:lstStyle/>
        <a:p>
          <a:endParaRPr lang="ru-RU"/>
        </a:p>
      </dgm:t>
    </dgm:pt>
    <dgm:pt modelId="{2F277752-A715-4501-BCE7-A0F06C5A705D}" type="sibTrans" cxnId="{475FF370-5899-4F9F-A7CF-462E49BDD0A2}">
      <dgm:prSet/>
      <dgm:spPr/>
      <dgm:t>
        <a:bodyPr/>
        <a:lstStyle/>
        <a:p>
          <a:endParaRPr lang="ru-RU"/>
        </a:p>
      </dgm:t>
    </dgm:pt>
    <dgm:pt modelId="{6B8B0FE7-4EA7-49A6-ADBC-3FE55D3515C5}" type="pres">
      <dgm:prSet presAssocID="{ED05C06A-953F-493D-8468-B3579864E3F3}" presName="linearFlow" presStyleCnt="0">
        <dgm:presLayoutVars>
          <dgm:dir/>
          <dgm:resizeHandles val="exact"/>
        </dgm:presLayoutVars>
      </dgm:prSet>
      <dgm:spPr/>
    </dgm:pt>
    <dgm:pt modelId="{4E63D8EC-E3F2-409B-A23C-AA3A5DA4DCB6}" type="pres">
      <dgm:prSet presAssocID="{CA842E5B-E849-45A0-BB24-A8F0CC5467CF}" presName="composite" presStyleCnt="0"/>
      <dgm:spPr/>
    </dgm:pt>
    <dgm:pt modelId="{DF2179FB-FA3A-4B2E-ADBA-A97B8EEEEE1A}" type="pres">
      <dgm:prSet presAssocID="{CA842E5B-E849-45A0-BB24-A8F0CC5467CF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F1EA06E-FB32-4590-A03B-921CC28B3398}" type="pres">
      <dgm:prSet presAssocID="{CA842E5B-E849-45A0-BB24-A8F0CC5467CF}" presName="txShp" presStyleLbl="node1" presStyleIdx="0" presStyleCnt="4" custScaleX="105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FC244-B559-4CBE-80BC-17E5D53E7495}" type="pres">
      <dgm:prSet presAssocID="{683352EC-42FB-4BC4-9F8B-BBB88DDF4708}" presName="spacing" presStyleCnt="0"/>
      <dgm:spPr/>
    </dgm:pt>
    <dgm:pt modelId="{24AA8478-A3B4-4969-8FEF-F1FD542481DE}" type="pres">
      <dgm:prSet presAssocID="{63BF826F-C2D3-4DB7-AEFA-6294A459E4C1}" presName="composite" presStyleCnt="0"/>
      <dgm:spPr/>
    </dgm:pt>
    <dgm:pt modelId="{61C788F4-2060-46EA-ADB1-63721487F19D}" type="pres">
      <dgm:prSet presAssocID="{63BF826F-C2D3-4DB7-AEFA-6294A459E4C1}" presName="imgShp" presStyleLbl="fgImgPlace1" presStyleIdx="1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5D5859F-B2CA-4E5F-B800-11933177F5EC}" type="pres">
      <dgm:prSet presAssocID="{63BF826F-C2D3-4DB7-AEFA-6294A459E4C1}" presName="txShp" presStyleLbl="node1" presStyleIdx="1" presStyleCnt="4" custScaleX="105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FAFE3E-ADD1-4A1F-9B4D-6E520EF49F7E}" type="pres">
      <dgm:prSet presAssocID="{58930073-9326-4CFE-B456-B6F840FE71B2}" presName="spacing" presStyleCnt="0"/>
      <dgm:spPr/>
    </dgm:pt>
    <dgm:pt modelId="{63205031-DB84-48F5-98E8-3ABB8539C142}" type="pres">
      <dgm:prSet presAssocID="{BC27FEA9-61E1-409D-BD7B-A04C74E707B4}" presName="composite" presStyleCnt="0"/>
      <dgm:spPr/>
    </dgm:pt>
    <dgm:pt modelId="{893DEC06-87D9-4330-8AFB-59FD860746FC}" type="pres">
      <dgm:prSet presAssocID="{BC27FEA9-61E1-409D-BD7B-A04C74E707B4}" presName="imgShp" presStyleLbl="fgImgPlace1" presStyleIdx="2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929079F0-A01D-4C7A-A016-3B5CDEB063DE}" type="pres">
      <dgm:prSet presAssocID="{BC27FEA9-61E1-409D-BD7B-A04C74E707B4}" presName="txShp" presStyleLbl="node1" presStyleIdx="2" presStyleCnt="4" custScaleX="104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335ABB-7636-4751-81F1-C465E4E519D8}" type="pres">
      <dgm:prSet presAssocID="{F55E6DAD-5357-40FA-8228-F1F1735FB11F}" presName="spacing" presStyleCnt="0"/>
      <dgm:spPr/>
    </dgm:pt>
    <dgm:pt modelId="{9275319F-94C9-499B-B495-C3A77386BE25}" type="pres">
      <dgm:prSet presAssocID="{4C32E8E5-3441-417D-8BF1-54FCEF07856D}" presName="composite" presStyleCnt="0"/>
      <dgm:spPr/>
    </dgm:pt>
    <dgm:pt modelId="{EE02139B-176E-4FCB-A976-C4F30E85E6FA}" type="pres">
      <dgm:prSet presAssocID="{4C32E8E5-3441-417D-8BF1-54FCEF07856D}" presName="imgShp" presStyleLbl="fgImgPlace1" presStyleIdx="3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6CDC006-99F8-4B58-9026-F16B83E2AB7A}" type="pres">
      <dgm:prSet presAssocID="{4C32E8E5-3441-417D-8BF1-54FCEF07856D}" presName="txShp" presStyleLbl="node1" presStyleIdx="3" presStyleCnt="4" custScaleX="1030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FFF0EA-364C-4D87-80D6-FBD92F874AA4}" srcId="{ED05C06A-953F-493D-8468-B3579864E3F3}" destId="{BC27FEA9-61E1-409D-BD7B-A04C74E707B4}" srcOrd="2" destOrd="0" parTransId="{F5F029BF-CC48-4F4B-8374-93F579821C99}" sibTransId="{F55E6DAD-5357-40FA-8228-F1F1735FB11F}"/>
    <dgm:cxn modelId="{DF603338-D347-46CF-AD4E-EF9AA284E66F}" type="presOf" srcId="{ED05C06A-953F-493D-8468-B3579864E3F3}" destId="{6B8B0FE7-4EA7-49A6-ADBC-3FE55D3515C5}" srcOrd="0" destOrd="0" presId="urn:microsoft.com/office/officeart/2005/8/layout/vList3"/>
    <dgm:cxn modelId="{9B40A6DD-4CC3-479B-A9A0-3948A42B2E09}" type="presOf" srcId="{CA842E5B-E849-45A0-BB24-A8F0CC5467CF}" destId="{0F1EA06E-FB32-4590-A03B-921CC28B3398}" srcOrd="0" destOrd="0" presId="urn:microsoft.com/office/officeart/2005/8/layout/vList3"/>
    <dgm:cxn modelId="{1C06EE8C-BC5D-41B9-A755-10F7C3896A64}" type="presOf" srcId="{4C32E8E5-3441-417D-8BF1-54FCEF07856D}" destId="{06CDC006-99F8-4B58-9026-F16B83E2AB7A}" srcOrd="0" destOrd="0" presId="urn:microsoft.com/office/officeart/2005/8/layout/vList3"/>
    <dgm:cxn modelId="{3CD22FE7-EB40-4AF1-9B84-F87759667C26}" srcId="{ED05C06A-953F-493D-8468-B3579864E3F3}" destId="{CA842E5B-E849-45A0-BB24-A8F0CC5467CF}" srcOrd="0" destOrd="0" parTransId="{4152BD20-392A-455A-8512-83B7FF6E986F}" sibTransId="{683352EC-42FB-4BC4-9F8B-BBB88DDF4708}"/>
    <dgm:cxn modelId="{65A073A5-7F71-4624-A53A-7B2E158CBA9F}" srcId="{ED05C06A-953F-493D-8468-B3579864E3F3}" destId="{63BF826F-C2D3-4DB7-AEFA-6294A459E4C1}" srcOrd="1" destOrd="0" parTransId="{342BA251-513A-41BE-9A40-BCBCB9C66F5B}" sibTransId="{58930073-9326-4CFE-B456-B6F840FE71B2}"/>
    <dgm:cxn modelId="{C39E5CEF-2353-4E63-A9F1-5F97CA35E16F}" type="presOf" srcId="{63BF826F-C2D3-4DB7-AEFA-6294A459E4C1}" destId="{E5D5859F-B2CA-4E5F-B800-11933177F5EC}" srcOrd="0" destOrd="0" presId="urn:microsoft.com/office/officeart/2005/8/layout/vList3"/>
    <dgm:cxn modelId="{FDDBC096-D0C5-454E-AE0A-F87CEEF7F957}" type="presOf" srcId="{BC27FEA9-61E1-409D-BD7B-A04C74E707B4}" destId="{929079F0-A01D-4C7A-A016-3B5CDEB063DE}" srcOrd="0" destOrd="0" presId="urn:microsoft.com/office/officeart/2005/8/layout/vList3"/>
    <dgm:cxn modelId="{475FF370-5899-4F9F-A7CF-462E49BDD0A2}" srcId="{ED05C06A-953F-493D-8468-B3579864E3F3}" destId="{4C32E8E5-3441-417D-8BF1-54FCEF07856D}" srcOrd="3" destOrd="0" parTransId="{558D6A3C-5588-4BA3-810C-A9D658E1E06C}" sibTransId="{2F277752-A715-4501-BCE7-A0F06C5A705D}"/>
    <dgm:cxn modelId="{C1189A30-83F8-4806-99CE-3387ED85865C}" type="presParOf" srcId="{6B8B0FE7-4EA7-49A6-ADBC-3FE55D3515C5}" destId="{4E63D8EC-E3F2-409B-A23C-AA3A5DA4DCB6}" srcOrd="0" destOrd="0" presId="urn:microsoft.com/office/officeart/2005/8/layout/vList3"/>
    <dgm:cxn modelId="{5CD545D7-1B13-488D-A21D-88712F5C0255}" type="presParOf" srcId="{4E63D8EC-E3F2-409B-A23C-AA3A5DA4DCB6}" destId="{DF2179FB-FA3A-4B2E-ADBA-A97B8EEEEE1A}" srcOrd="0" destOrd="0" presId="urn:microsoft.com/office/officeart/2005/8/layout/vList3"/>
    <dgm:cxn modelId="{50DC2503-E824-4E3A-AE22-7FAB94AD5884}" type="presParOf" srcId="{4E63D8EC-E3F2-409B-A23C-AA3A5DA4DCB6}" destId="{0F1EA06E-FB32-4590-A03B-921CC28B3398}" srcOrd="1" destOrd="0" presId="urn:microsoft.com/office/officeart/2005/8/layout/vList3"/>
    <dgm:cxn modelId="{FF99D465-0284-41C4-971B-A58E640CA5D9}" type="presParOf" srcId="{6B8B0FE7-4EA7-49A6-ADBC-3FE55D3515C5}" destId="{7B6FC244-B559-4CBE-80BC-17E5D53E7495}" srcOrd="1" destOrd="0" presId="urn:microsoft.com/office/officeart/2005/8/layout/vList3"/>
    <dgm:cxn modelId="{EDEB6304-E0B0-4D13-9C41-B75430708C96}" type="presParOf" srcId="{6B8B0FE7-4EA7-49A6-ADBC-3FE55D3515C5}" destId="{24AA8478-A3B4-4969-8FEF-F1FD542481DE}" srcOrd="2" destOrd="0" presId="urn:microsoft.com/office/officeart/2005/8/layout/vList3"/>
    <dgm:cxn modelId="{5311AA76-F008-4B3B-AEC0-B5AD6B297543}" type="presParOf" srcId="{24AA8478-A3B4-4969-8FEF-F1FD542481DE}" destId="{61C788F4-2060-46EA-ADB1-63721487F19D}" srcOrd="0" destOrd="0" presId="urn:microsoft.com/office/officeart/2005/8/layout/vList3"/>
    <dgm:cxn modelId="{04966DE3-662B-4CEE-8BE9-C17D15E8A262}" type="presParOf" srcId="{24AA8478-A3B4-4969-8FEF-F1FD542481DE}" destId="{E5D5859F-B2CA-4E5F-B800-11933177F5EC}" srcOrd="1" destOrd="0" presId="urn:microsoft.com/office/officeart/2005/8/layout/vList3"/>
    <dgm:cxn modelId="{5C41A23E-4BE5-430C-A4F0-78C0F1CF5B37}" type="presParOf" srcId="{6B8B0FE7-4EA7-49A6-ADBC-3FE55D3515C5}" destId="{C1FAFE3E-ADD1-4A1F-9B4D-6E520EF49F7E}" srcOrd="3" destOrd="0" presId="urn:microsoft.com/office/officeart/2005/8/layout/vList3"/>
    <dgm:cxn modelId="{89EF80B4-1CC6-419F-B839-FDDA553F497B}" type="presParOf" srcId="{6B8B0FE7-4EA7-49A6-ADBC-3FE55D3515C5}" destId="{63205031-DB84-48F5-98E8-3ABB8539C142}" srcOrd="4" destOrd="0" presId="urn:microsoft.com/office/officeart/2005/8/layout/vList3"/>
    <dgm:cxn modelId="{2A150D91-9DDB-4E00-9D13-0538980F99C0}" type="presParOf" srcId="{63205031-DB84-48F5-98E8-3ABB8539C142}" destId="{893DEC06-87D9-4330-8AFB-59FD860746FC}" srcOrd="0" destOrd="0" presId="urn:microsoft.com/office/officeart/2005/8/layout/vList3"/>
    <dgm:cxn modelId="{C85927BF-11CB-4592-9488-7DB04215B3F0}" type="presParOf" srcId="{63205031-DB84-48F5-98E8-3ABB8539C142}" destId="{929079F0-A01D-4C7A-A016-3B5CDEB063DE}" srcOrd="1" destOrd="0" presId="urn:microsoft.com/office/officeart/2005/8/layout/vList3"/>
    <dgm:cxn modelId="{6976CB81-442D-42A8-87C8-6A75DAB38445}" type="presParOf" srcId="{6B8B0FE7-4EA7-49A6-ADBC-3FE55D3515C5}" destId="{BC335ABB-7636-4751-81F1-C465E4E519D8}" srcOrd="5" destOrd="0" presId="urn:microsoft.com/office/officeart/2005/8/layout/vList3"/>
    <dgm:cxn modelId="{7534AA8F-345D-4DC0-A7B5-21532805D1BC}" type="presParOf" srcId="{6B8B0FE7-4EA7-49A6-ADBC-3FE55D3515C5}" destId="{9275319F-94C9-499B-B495-C3A77386BE25}" srcOrd="6" destOrd="0" presId="urn:microsoft.com/office/officeart/2005/8/layout/vList3"/>
    <dgm:cxn modelId="{05B3A9D1-90D8-4D3A-A707-F2BC47394D30}" type="presParOf" srcId="{9275319F-94C9-499B-B495-C3A77386BE25}" destId="{EE02139B-176E-4FCB-A976-C4F30E85E6FA}" srcOrd="0" destOrd="0" presId="urn:microsoft.com/office/officeart/2005/8/layout/vList3"/>
    <dgm:cxn modelId="{453EFF41-BDB7-4969-AFB0-7EF801B20782}" type="presParOf" srcId="{9275319F-94C9-499B-B495-C3A77386BE25}" destId="{06CDC006-99F8-4B58-9026-F16B83E2AB7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D05C06A-953F-493D-8468-B3579864E3F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CA842E5B-E849-45A0-BB24-A8F0CC5467CF}">
      <dgm:prSet phldrT="[Текст]"/>
      <dgm:spPr/>
      <dgm:t>
        <a:bodyPr/>
        <a:lstStyle/>
        <a:p>
          <a:r>
            <a:rPr lang="ru-RU" dirty="0" smtClean="0"/>
            <a:t>Договор купли-продажи семян, произведенных в рамках Федеральной программы</a:t>
          </a:r>
          <a:endParaRPr lang="ru-RU" dirty="0"/>
        </a:p>
      </dgm:t>
    </dgm:pt>
    <dgm:pt modelId="{4152BD20-392A-455A-8512-83B7FF6E986F}" type="parTrans" cxnId="{3CD22FE7-EB40-4AF1-9B84-F87759667C26}">
      <dgm:prSet/>
      <dgm:spPr/>
      <dgm:t>
        <a:bodyPr/>
        <a:lstStyle/>
        <a:p>
          <a:endParaRPr lang="ru-RU"/>
        </a:p>
      </dgm:t>
    </dgm:pt>
    <dgm:pt modelId="{683352EC-42FB-4BC4-9F8B-BBB88DDF4708}" type="sibTrans" cxnId="{3CD22FE7-EB40-4AF1-9B84-F87759667C26}">
      <dgm:prSet/>
      <dgm:spPr/>
      <dgm:t>
        <a:bodyPr/>
        <a:lstStyle/>
        <a:p>
          <a:endParaRPr lang="ru-RU"/>
        </a:p>
      </dgm:t>
    </dgm:pt>
    <dgm:pt modelId="{63BF826F-C2D3-4DB7-AEFA-6294A459E4C1}">
      <dgm:prSet phldrT="[Текст]"/>
      <dgm:spPr/>
      <dgm:t>
        <a:bodyPr/>
        <a:lstStyle/>
        <a:p>
          <a:r>
            <a:rPr lang="ru-RU" dirty="0" smtClean="0"/>
            <a:t>Товарная накладная на семена, произведенные в рамках Федеральной программы или универсальный передаточный акт</a:t>
          </a:r>
          <a:endParaRPr lang="ru-RU" dirty="0"/>
        </a:p>
      </dgm:t>
    </dgm:pt>
    <dgm:pt modelId="{342BA251-513A-41BE-9A40-BCBCB9C66F5B}" type="parTrans" cxnId="{65A073A5-7F71-4624-A53A-7B2E158CBA9F}">
      <dgm:prSet/>
      <dgm:spPr/>
      <dgm:t>
        <a:bodyPr/>
        <a:lstStyle/>
        <a:p>
          <a:endParaRPr lang="ru-RU"/>
        </a:p>
      </dgm:t>
    </dgm:pt>
    <dgm:pt modelId="{58930073-9326-4CFE-B456-B6F840FE71B2}" type="sibTrans" cxnId="{65A073A5-7F71-4624-A53A-7B2E158CBA9F}">
      <dgm:prSet/>
      <dgm:spPr/>
      <dgm:t>
        <a:bodyPr/>
        <a:lstStyle/>
        <a:p>
          <a:endParaRPr lang="ru-RU"/>
        </a:p>
      </dgm:t>
    </dgm:pt>
    <dgm:pt modelId="{BC27FEA9-61E1-409D-BD7B-A04C74E707B4}">
      <dgm:prSet phldrT="[Текст]"/>
      <dgm:spPr/>
      <dgm:t>
        <a:bodyPr/>
        <a:lstStyle/>
        <a:p>
          <a:r>
            <a:rPr lang="ru-RU" dirty="0" smtClean="0"/>
            <a:t>Платежное поручение об оплате за семена, произведенные в рамках Федеральной программы</a:t>
          </a:r>
          <a:endParaRPr lang="ru-RU" dirty="0"/>
        </a:p>
      </dgm:t>
    </dgm:pt>
    <dgm:pt modelId="{F5F029BF-CC48-4F4B-8374-93F579821C99}" type="parTrans" cxnId="{8BFFF0EA-364C-4D87-80D6-FBD92F874AA4}">
      <dgm:prSet/>
      <dgm:spPr/>
      <dgm:t>
        <a:bodyPr/>
        <a:lstStyle/>
        <a:p>
          <a:endParaRPr lang="ru-RU"/>
        </a:p>
      </dgm:t>
    </dgm:pt>
    <dgm:pt modelId="{F55E6DAD-5357-40FA-8228-F1F1735FB11F}" type="sibTrans" cxnId="{8BFFF0EA-364C-4D87-80D6-FBD92F874AA4}">
      <dgm:prSet/>
      <dgm:spPr/>
      <dgm:t>
        <a:bodyPr/>
        <a:lstStyle/>
        <a:p>
          <a:endParaRPr lang="ru-RU"/>
        </a:p>
      </dgm:t>
    </dgm:pt>
    <dgm:pt modelId="{4C32E8E5-3441-417D-8BF1-54FCEF07856D}">
      <dgm:prSet phldrT="[Текст]"/>
      <dgm:spPr/>
      <dgm:t>
        <a:bodyPr/>
        <a:lstStyle/>
        <a:p>
          <a:r>
            <a:rPr lang="ru-RU" dirty="0" smtClean="0"/>
            <a:t>Сертификат соответствия качества семян, произведенных в рамках Федеральной программы</a:t>
          </a:r>
          <a:endParaRPr lang="ru-RU" dirty="0"/>
        </a:p>
      </dgm:t>
    </dgm:pt>
    <dgm:pt modelId="{558D6A3C-5588-4BA3-810C-A9D658E1E06C}" type="parTrans" cxnId="{475FF370-5899-4F9F-A7CF-462E49BDD0A2}">
      <dgm:prSet/>
      <dgm:spPr/>
      <dgm:t>
        <a:bodyPr/>
        <a:lstStyle/>
        <a:p>
          <a:endParaRPr lang="ru-RU"/>
        </a:p>
      </dgm:t>
    </dgm:pt>
    <dgm:pt modelId="{2F277752-A715-4501-BCE7-A0F06C5A705D}" type="sibTrans" cxnId="{475FF370-5899-4F9F-A7CF-462E49BDD0A2}">
      <dgm:prSet/>
      <dgm:spPr/>
      <dgm:t>
        <a:bodyPr/>
        <a:lstStyle/>
        <a:p>
          <a:endParaRPr lang="ru-RU"/>
        </a:p>
      </dgm:t>
    </dgm:pt>
    <dgm:pt modelId="{6B8B0FE7-4EA7-49A6-ADBC-3FE55D3515C5}" type="pres">
      <dgm:prSet presAssocID="{ED05C06A-953F-493D-8468-B3579864E3F3}" presName="linearFlow" presStyleCnt="0">
        <dgm:presLayoutVars>
          <dgm:dir/>
          <dgm:resizeHandles val="exact"/>
        </dgm:presLayoutVars>
      </dgm:prSet>
      <dgm:spPr/>
    </dgm:pt>
    <dgm:pt modelId="{4E63D8EC-E3F2-409B-A23C-AA3A5DA4DCB6}" type="pres">
      <dgm:prSet presAssocID="{CA842E5B-E849-45A0-BB24-A8F0CC5467CF}" presName="composite" presStyleCnt="0"/>
      <dgm:spPr/>
    </dgm:pt>
    <dgm:pt modelId="{DF2179FB-FA3A-4B2E-ADBA-A97B8EEEEE1A}" type="pres">
      <dgm:prSet presAssocID="{CA842E5B-E849-45A0-BB24-A8F0CC5467CF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F1EA06E-FB32-4590-A03B-921CC28B3398}" type="pres">
      <dgm:prSet presAssocID="{CA842E5B-E849-45A0-BB24-A8F0CC5467CF}" presName="txShp" presStyleLbl="node1" presStyleIdx="0" presStyleCnt="4" custScaleX="105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FC244-B559-4CBE-80BC-17E5D53E7495}" type="pres">
      <dgm:prSet presAssocID="{683352EC-42FB-4BC4-9F8B-BBB88DDF4708}" presName="spacing" presStyleCnt="0"/>
      <dgm:spPr/>
    </dgm:pt>
    <dgm:pt modelId="{24AA8478-A3B4-4969-8FEF-F1FD542481DE}" type="pres">
      <dgm:prSet presAssocID="{63BF826F-C2D3-4DB7-AEFA-6294A459E4C1}" presName="composite" presStyleCnt="0"/>
      <dgm:spPr/>
    </dgm:pt>
    <dgm:pt modelId="{61C788F4-2060-46EA-ADB1-63721487F19D}" type="pres">
      <dgm:prSet presAssocID="{63BF826F-C2D3-4DB7-AEFA-6294A459E4C1}" presName="imgShp" presStyleLbl="fgImgPlace1" presStyleIdx="1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5D5859F-B2CA-4E5F-B800-11933177F5EC}" type="pres">
      <dgm:prSet presAssocID="{63BF826F-C2D3-4DB7-AEFA-6294A459E4C1}" presName="txShp" presStyleLbl="node1" presStyleIdx="1" presStyleCnt="4" custScaleX="105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FAFE3E-ADD1-4A1F-9B4D-6E520EF49F7E}" type="pres">
      <dgm:prSet presAssocID="{58930073-9326-4CFE-B456-B6F840FE71B2}" presName="spacing" presStyleCnt="0"/>
      <dgm:spPr/>
    </dgm:pt>
    <dgm:pt modelId="{63205031-DB84-48F5-98E8-3ABB8539C142}" type="pres">
      <dgm:prSet presAssocID="{BC27FEA9-61E1-409D-BD7B-A04C74E707B4}" presName="composite" presStyleCnt="0"/>
      <dgm:spPr/>
    </dgm:pt>
    <dgm:pt modelId="{893DEC06-87D9-4330-8AFB-59FD860746FC}" type="pres">
      <dgm:prSet presAssocID="{BC27FEA9-61E1-409D-BD7B-A04C74E707B4}" presName="imgShp" presStyleLbl="fgImgPlace1" presStyleIdx="2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929079F0-A01D-4C7A-A016-3B5CDEB063DE}" type="pres">
      <dgm:prSet presAssocID="{BC27FEA9-61E1-409D-BD7B-A04C74E707B4}" presName="txShp" presStyleLbl="node1" presStyleIdx="2" presStyleCnt="4" custScaleX="104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335ABB-7636-4751-81F1-C465E4E519D8}" type="pres">
      <dgm:prSet presAssocID="{F55E6DAD-5357-40FA-8228-F1F1735FB11F}" presName="spacing" presStyleCnt="0"/>
      <dgm:spPr/>
    </dgm:pt>
    <dgm:pt modelId="{9275319F-94C9-499B-B495-C3A77386BE25}" type="pres">
      <dgm:prSet presAssocID="{4C32E8E5-3441-417D-8BF1-54FCEF07856D}" presName="composite" presStyleCnt="0"/>
      <dgm:spPr/>
    </dgm:pt>
    <dgm:pt modelId="{EE02139B-176E-4FCB-A976-C4F30E85E6FA}" type="pres">
      <dgm:prSet presAssocID="{4C32E8E5-3441-417D-8BF1-54FCEF07856D}" presName="imgShp" presStyleLbl="fgImgPlace1" presStyleIdx="3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6CDC006-99F8-4B58-9026-F16B83E2AB7A}" type="pres">
      <dgm:prSet presAssocID="{4C32E8E5-3441-417D-8BF1-54FCEF07856D}" presName="txShp" presStyleLbl="node1" presStyleIdx="3" presStyleCnt="4" custScaleX="1030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D22FE7-EB40-4AF1-9B84-F87759667C26}" srcId="{ED05C06A-953F-493D-8468-B3579864E3F3}" destId="{CA842E5B-E849-45A0-BB24-A8F0CC5467CF}" srcOrd="0" destOrd="0" parTransId="{4152BD20-392A-455A-8512-83B7FF6E986F}" sibTransId="{683352EC-42FB-4BC4-9F8B-BBB88DDF4708}"/>
    <dgm:cxn modelId="{7FF4C2A6-9BC5-4C8D-9FBE-D513A1B77BA3}" type="presOf" srcId="{BC27FEA9-61E1-409D-BD7B-A04C74E707B4}" destId="{929079F0-A01D-4C7A-A016-3B5CDEB063DE}" srcOrd="0" destOrd="0" presId="urn:microsoft.com/office/officeart/2005/8/layout/vList3"/>
    <dgm:cxn modelId="{2B1DA1C7-36CB-4EEE-B8E0-8C3AF689657F}" type="presOf" srcId="{4C32E8E5-3441-417D-8BF1-54FCEF07856D}" destId="{06CDC006-99F8-4B58-9026-F16B83E2AB7A}" srcOrd="0" destOrd="0" presId="urn:microsoft.com/office/officeart/2005/8/layout/vList3"/>
    <dgm:cxn modelId="{475FF370-5899-4F9F-A7CF-462E49BDD0A2}" srcId="{ED05C06A-953F-493D-8468-B3579864E3F3}" destId="{4C32E8E5-3441-417D-8BF1-54FCEF07856D}" srcOrd="3" destOrd="0" parTransId="{558D6A3C-5588-4BA3-810C-A9D658E1E06C}" sibTransId="{2F277752-A715-4501-BCE7-A0F06C5A705D}"/>
    <dgm:cxn modelId="{8BFFF0EA-364C-4D87-80D6-FBD92F874AA4}" srcId="{ED05C06A-953F-493D-8468-B3579864E3F3}" destId="{BC27FEA9-61E1-409D-BD7B-A04C74E707B4}" srcOrd="2" destOrd="0" parTransId="{F5F029BF-CC48-4F4B-8374-93F579821C99}" sibTransId="{F55E6DAD-5357-40FA-8228-F1F1735FB11F}"/>
    <dgm:cxn modelId="{D782834A-AD7C-4AC9-9BB1-6D0CC2E6F59B}" type="presOf" srcId="{ED05C06A-953F-493D-8468-B3579864E3F3}" destId="{6B8B0FE7-4EA7-49A6-ADBC-3FE55D3515C5}" srcOrd="0" destOrd="0" presId="urn:microsoft.com/office/officeart/2005/8/layout/vList3"/>
    <dgm:cxn modelId="{AEDA6E8A-4F29-4583-B6F7-FF249D056A67}" type="presOf" srcId="{63BF826F-C2D3-4DB7-AEFA-6294A459E4C1}" destId="{E5D5859F-B2CA-4E5F-B800-11933177F5EC}" srcOrd="0" destOrd="0" presId="urn:microsoft.com/office/officeart/2005/8/layout/vList3"/>
    <dgm:cxn modelId="{65A073A5-7F71-4624-A53A-7B2E158CBA9F}" srcId="{ED05C06A-953F-493D-8468-B3579864E3F3}" destId="{63BF826F-C2D3-4DB7-AEFA-6294A459E4C1}" srcOrd="1" destOrd="0" parTransId="{342BA251-513A-41BE-9A40-BCBCB9C66F5B}" sibTransId="{58930073-9326-4CFE-B456-B6F840FE71B2}"/>
    <dgm:cxn modelId="{586F34F2-B67C-4ED4-B636-D0E58B2E5A23}" type="presOf" srcId="{CA842E5B-E849-45A0-BB24-A8F0CC5467CF}" destId="{0F1EA06E-FB32-4590-A03B-921CC28B3398}" srcOrd="0" destOrd="0" presId="urn:microsoft.com/office/officeart/2005/8/layout/vList3"/>
    <dgm:cxn modelId="{70B07EA2-6DBC-424A-9367-71C562ABC414}" type="presParOf" srcId="{6B8B0FE7-4EA7-49A6-ADBC-3FE55D3515C5}" destId="{4E63D8EC-E3F2-409B-A23C-AA3A5DA4DCB6}" srcOrd="0" destOrd="0" presId="urn:microsoft.com/office/officeart/2005/8/layout/vList3"/>
    <dgm:cxn modelId="{240CB44C-738D-48D4-843A-31F6815E98C8}" type="presParOf" srcId="{4E63D8EC-E3F2-409B-A23C-AA3A5DA4DCB6}" destId="{DF2179FB-FA3A-4B2E-ADBA-A97B8EEEEE1A}" srcOrd="0" destOrd="0" presId="urn:microsoft.com/office/officeart/2005/8/layout/vList3"/>
    <dgm:cxn modelId="{42072837-9BC2-4658-9206-74F5A9AA2756}" type="presParOf" srcId="{4E63D8EC-E3F2-409B-A23C-AA3A5DA4DCB6}" destId="{0F1EA06E-FB32-4590-A03B-921CC28B3398}" srcOrd="1" destOrd="0" presId="urn:microsoft.com/office/officeart/2005/8/layout/vList3"/>
    <dgm:cxn modelId="{2B17ED70-6AF1-43DE-9B4F-A17DDDAEC2BF}" type="presParOf" srcId="{6B8B0FE7-4EA7-49A6-ADBC-3FE55D3515C5}" destId="{7B6FC244-B559-4CBE-80BC-17E5D53E7495}" srcOrd="1" destOrd="0" presId="urn:microsoft.com/office/officeart/2005/8/layout/vList3"/>
    <dgm:cxn modelId="{F1CEF54B-0579-4863-9B05-D3608408114C}" type="presParOf" srcId="{6B8B0FE7-4EA7-49A6-ADBC-3FE55D3515C5}" destId="{24AA8478-A3B4-4969-8FEF-F1FD542481DE}" srcOrd="2" destOrd="0" presId="urn:microsoft.com/office/officeart/2005/8/layout/vList3"/>
    <dgm:cxn modelId="{E78DCB87-A2A3-428B-B191-03401208B537}" type="presParOf" srcId="{24AA8478-A3B4-4969-8FEF-F1FD542481DE}" destId="{61C788F4-2060-46EA-ADB1-63721487F19D}" srcOrd="0" destOrd="0" presId="urn:microsoft.com/office/officeart/2005/8/layout/vList3"/>
    <dgm:cxn modelId="{8AF9DE34-6EBB-4C08-B96D-A357FCB88A4F}" type="presParOf" srcId="{24AA8478-A3B4-4969-8FEF-F1FD542481DE}" destId="{E5D5859F-B2CA-4E5F-B800-11933177F5EC}" srcOrd="1" destOrd="0" presId="urn:microsoft.com/office/officeart/2005/8/layout/vList3"/>
    <dgm:cxn modelId="{778D3F7E-25B3-4989-8E20-97C7710FFFEC}" type="presParOf" srcId="{6B8B0FE7-4EA7-49A6-ADBC-3FE55D3515C5}" destId="{C1FAFE3E-ADD1-4A1F-9B4D-6E520EF49F7E}" srcOrd="3" destOrd="0" presId="urn:microsoft.com/office/officeart/2005/8/layout/vList3"/>
    <dgm:cxn modelId="{46B899FE-0A66-4373-A42B-324AFA6DF150}" type="presParOf" srcId="{6B8B0FE7-4EA7-49A6-ADBC-3FE55D3515C5}" destId="{63205031-DB84-48F5-98E8-3ABB8539C142}" srcOrd="4" destOrd="0" presId="urn:microsoft.com/office/officeart/2005/8/layout/vList3"/>
    <dgm:cxn modelId="{906007D6-721E-41A3-9399-F67118650D78}" type="presParOf" srcId="{63205031-DB84-48F5-98E8-3ABB8539C142}" destId="{893DEC06-87D9-4330-8AFB-59FD860746FC}" srcOrd="0" destOrd="0" presId="urn:microsoft.com/office/officeart/2005/8/layout/vList3"/>
    <dgm:cxn modelId="{40734997-8448-41D2-86A5-05ED6266EF5A}" type="presParOf" srcId="{63205031-DB84-48F5-98E8-3ABB8539C142}" destId="{929079F0-A01D-4C7A-A016-3B5CDEB063DE}" srcOrd="1" destOrd="0" presId="urn:microsoft.com/office/officeart/2005/8/layout/vList3"/>
    <dgm:cxn modelId="{FC47945F-66C4-4B1C-933F-7AD90E0F8BC1}" type="presParOf" srcId="{6B8B0FE7-4EA7-49A6-ADBC-3FE55D3515C5}" destId="{BC335ABB-7636-4751-81F1-C465E4E519D8}" srcOrd="5" destOrd="0" presId="urn:microsoft.com/office/officeart/2005/8/layout/vList3"/>
    <dgm:cxn modelId="{58F3EA12-396D-4FC7-93D0-394B0104A16C}" type="presParOf" srcId="{6B8B0FE7-4EA7-49A6-ADBC-3FE55D3515C5}" destId="{9275319F-94C9-499B-B495-C3A77386BE25}" srcOrd="6" destOrd="0" presId="urn:microsoft.com/office/officeart/2005/8/layout/vList3"/>
    <dgm:cxn modelId="{8D260A2F-8DB1-4197-9A7F-D56773225579}" type="presParOf" srcId="{9275319F-94C9-499B-B495-C3A77386BE25}" destId="{EE02139B-176E-4FCB-A976-C4F30E85E6FA}" srcOrd="0" destOrd="0" presId="urn:microsoft.com/office/officeart/2005/8/layout/vList3"/>
    <dgm:cxn modelId="{A5BF13F0-CC3D-4A44-9C74-EF8EBE969B0D}" type="presParOf" srcId="{9275319F-94C9-499B-B495-C3A77386BE25}" destId="{06CDC006-99F8-4B58-9026-F16B83E2AB7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A870A9-E7C8-4380-91D7-72D3117F2CB8}">
      <dsp:nvSpPr>
        <dsp:cNvPr id="0" name=""/>
        <dsp:cNvSpPr/>
      </dsp:nvSpPr>
      <dsp:spPr>
        <a:xfrm rot="5400000">
          <a:off x="4519219" y="-2742241"/>
          <a:ext cx="1043315" cy="65323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Начинающие фермеры </a:t>
          </a:r>
          <a:endParaRPr lang="ru-RU" sz="1900" b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Семейные фермы </a:t>
          </a: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Сельскохозяйственные потребительские кооперативы </a:t>
          </a:r>
          <a:endParaRPr lang="ru-RU" sz="1900" kern="1200" dirty="0"/>
        </a:p>
      </dsp:txBody>
      <dsp:txXfrm rot="-5400000">
        <a:off x="1774719" y="53189"/>
        <a:ext cx="6481386" cy="941455"/>
      </dsp:txXfrm>
    </dsp:sp>
    <dsp:sp modelId="{00B3C707-2C92-43D8-8393-50BAB40E3B6B}">
      <dsp:nvSpPr>
        <dsp:cNvPr id="0" name=""/>
        <dsp:cNvSpPr/>
      </dsp:nvSpPr>
      <dsp:spPr>
        <a:xfrm>
          <a:off x="289276" y="194783"/>
          <a:ext cx="1485442" cy="6582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КТО?</a:t>
          </a:r>
          <a:endParaRPr lang="ru-RU" sz="3200" kern="1200" dirty="0"/>
        </a:p>
      </dsp:txBody>
      <dsp:txXfrm>
        <a:off x="321410" y="226917"/>
        <a:ext cx="1421174" cy="593999"/>
      </dsp:txXfrm>
    </dsp:sp>
    <dsp:sp modelId="{EB6B79B1-A984-4497-9889-9EA8EAFD43EB}">
      <dsp:nvSpPr>
        <dsp:cNvPr id="0" name=""/>
        <dsp:cNvSpPr/>
      </dsp:nvSpPr>
      <dsp:spPr>
        <a:xfrm rot="5400000">
          <a:off x="4213447" y="-1173941"/>
          <a:ext cx="1543732" cy="615864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Получение грантовой и субсидиарной поддержки, источником финансового обеспечения которых являются средства федерального бюджета и республиканского бюджета Республики Алтай </a:t>
          </a:r>
          <a:endParaRPr lang="ru-RU" sz="1900" kern="1200" dirty="0"/>
        </a:p>
      </dsp:txBody>
      <dsp:txXfrm rot="-5400000">
        <a:off x="1905990" y="1208875"/>
        <a:ext cx="6083288" cy="1393014"/>
      </dsp:txXfrm>
    </dsp:sp>
    <dsp:sp modelId="{35CC130A-C7E2-47B3-A234-A568CC2EB55F}">
      <dsp:nvSpPr>
        <dsp:cNvPr id="0" name=""/>
        <dsp:cNvSpPr/>
      </dsp:nvSpPr>
      <dsp:spPr>
        <a:xfrm>
          <a:off x="172814" y="2064113"/>
          <a:ext cx="964795" cy="526574"/>
        </a:xfrm>
        <a:prstGeom prst="roundRect">
          <a:avLst/>
        </a:prstGeom>
        <a:solidFill>
          <a:srgbClr val="FF66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ГРАНТ</a:t>
          </a:r>
          <a:endParaRPr lang="ru-RU" sz="1200" kern="1200" dirty="0"/>
        </a:p>
      </dsp:txBody>
      <dsp:txXfrm>
        <a:off x="198519" y="2089818"/>
        <a:ext cx="913385" cy="475164"/>
      </dsp:txXfrm>
    </dsp:sp>
    <dsp:sp modelId="{42EC935D-74B1-4B73-B76B-2513EACCF6AB}">
      <dsp:nvSpPr>
        <dsp:cNvPr id="0" name=""/>
        <dsp:cNvSpPr/>
      </dsp:nvSpPr>
      <dsp:spPr>
        <a:xfrm rot="5400000">
          <a:off x="4225954" y="756145"/>
          <a:ext cx="1043315" cy="550163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Подача заявки</a:t>
          </a: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Прохождение конкурсного отбора</a:t>
          </a:r>
          <a:endParaRPr lang="ru-RU" sz="1900" kern="1200" dirty="0"/>
        </a:p>
      </dsp:txBody>
      <dsp:txXfrm rot="-5400000">
        <a:off x="1996792" y="3036237"/>
        <a:ext cx="5450709" cy="941455"/>
      </dsp:txXfrm>
    </dsp:sp>
    <dsp:sp modelId="{05D30FEF-CC8F-4164-BC42-96D49AA11E43}">
      <dsp:nvSpPr>
        <dsp:cNvPr id="0" name=""/>
        <dsp:cNvSpPr/>
      </dsp:nvSpPr>
      <dsp:spPr>
        <a:xfrm>
          <a:off x="205156" y="3007370"/>
          <a:ext cx="1270796" cy="6128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КАК?</a:t>
          </a:r>
          <a:endParaRPr lang="ru-RU" sz="3200" kern="1200" dirty="0"/>
        </a:p>
      </dsp:txBody>
      <dsp:txXfrm>
        <a:off x="235074" y="3037288"/>
        <a:ext cx="1210960" cy="553046"/>
      </dsp:txXfrm>
    </dsp:sp>
    <dsp:sp modelId="{81FEA458-C32C-46D9-869C-CCF3783F9E0B}">
      <dsp:nvSpPr>
        <dsp:cNvPr id="0" name=""/>
        <dsp:cNvSpPr/>
      </dsp:nvSpPr>
      <dsp:spPr>
        <a:xfrm>
          <a:off x="1193879" y="2308120"/>
          <a:ext cx="966682" cy="526574"/>
        </a:xfrm>
        <a:prstGeom prst="roundRect">
          <a:avLst/>
        </a:prstGeom>
        <a:solidFill>
          <a:srgbClr val="FF66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СУБСИДИЯ</a:t>
          </a:r>
          <a:endParaRPr lang="ru-RU" sz="1200" kern="1200" dirty="0"/>
        </a:p>
      </dsp:txBody>
      <dsp:txXfrm>
        <a:off x="1219584" y="2333825"/>
        <a:ext cx="915272" cy="47516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069239-BC53-4153-99CF-A063D0C3ED15}">
      <dsp:nvSpPr>
        <dsp:cNvPr id="0" name=""/>
        <dsp:cNvSpPr/>
      </dsp:nvSpPr>
      <dsp:spPr>
        <a:xfrm rot="10800000">
          <a:off x="1489533" y="1840"/>
          <a:ext cx="6778408" cy="49406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867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 поддержку собственного производства молока </a:t>
          </a:r>
          <a:endParaRPr lang="ru-RU" sz="1800" kern="1200" dirty="0"/>
        </a:p>
      </dsp:txBody>
      <dsp:txXfrm rot="10800000">
        <a:off x="1613048" y="1840"/>
        <a:ext cx="6654893" cy="494060"/>
      </dsp:txXfrm>
    </dsp:sp>
    <dsp:sp modelId="{D4E9D88D-DFCA-4395-9B08-54DA8A76E38F}">
      <dsp:nvSpPr>
        <dsp:cNvPr id="0" name=""/>
        <dsp:cNvSpPr/>
      </dsp:nvSpPr>
      <dsp:spPr>
        <a:xfrm>
          <a:off x="1087304" y="0"/>
          <a:ext cx="494060" cy="49406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2D068E-CA79-4513-AEDF-9E33B54E5A2B}">
      <dsp:nvSpPr>
        <dsp:cNvPr id="0" name=""/>
        <dsp:cNvSpPr/>
      </dsp:nvSpPr>
      <dsp:spPr>
        <a:xfrm rot="10800000">
          <a:off x="1489533" y="643382"/>
          <a:ext cx="6778408" cy="49406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867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 племенное маточное поголовье сельскохозяйственных животных </a:t>
          </a:r>
          <a:endParaRPr lang="ru-RU" sz="1800" kern="1200" dirty="0"/>
        </a:p>
      </dsp:txBody>
      <dsp:txXfrm rot="10800000">
        <a:off x="1613048" y="643382"/>
        <a:ext cx="6654893" cy="494060"/>
      </dsp:txXfrm>
    </dsp:sp>
    <dsp:sp modelId="{D6E6A8A7-61ED-4035-93BE-69680C457073}">
      <dsp:nvSpPr>
        <dsp:cNvPr id="0" name=""/>
        <dsp:cNvSpPr/>
      </dsp:nvSpPr>
      <dsp:spPr>
        <a:xfrm>
          <a:off x="1074280" y="643382"/>
          <a:ext cx="494060" cy="49406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9E36DB-D5DE-4266-A85E-BB8FB36A4800}">
      <dsp:nvSpPr>
        <dsp:cNvPr id="0" name=""/>
        <dsp:cNvSpPr/>
      </dsp:nvSpPr>
      <dsp:spPr>
        <a:xfrm rot="10800000">
          <a:off x="1571421" y="1284923"/>
          <a:ext cx="6669224" cy="49406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867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 развитие северного оленеводства, мараловодства и мясного табунного коневодства </a:t>
          </a:r>
          <a:endParaRPr lang="ru-RU" sz="1800" kern="1200" dirty="0"/>
        </a:p>
      </dsp:txBody>
      <dsp:txXfrm rot="10800000">
        <a:off x="1694936" y="1284923"/>
        <a:ext cx="6545709" cy="494060"/>
      </dsp:txXfrm>
    </dsp:sp>
    <dsp:sp modelId="{D532B510-0FBE-4AAF-8533-7294BBC43B43}">
      <dsp:nvSpPr>
        <dsp:cNvPr id="0" name=""/>
        <dsp:cNvSpPr/>
      </dsp:nvSpPr>
      <dsp:spPr>
        <a:xfrm>
          <a:off x="1062511" y="1297946"/>
          <a:ext cx="494060" cy="49406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368EF5-9189-4D03-ABD1-CB24A919CF6E}">
      <dsp:nvSpPr>
        <dsp:cNvPr id="0" name=""/>
        <dsp:cNvSpPr/>
      </dsp:nvSpPr>
      <dsp:spPr>
        <a:xfrm rot="10800000">
          <a:off x="1627961" y="1926464"/>
          <a:ext cx="6593838" cy="6915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86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 поддержку производства шерсти, полученной от тонкорунных и полутонкорунных пород овец, реализующими такую продукцию перерабатывающим организациям</a:t>
          </a:r>
          <a:endParaRPr lang="ru-RU" sz="1400" kern="1200" dirty="0"/>
        </a:p>
      </dsp:txBody>
      <dsp:txXfrm rot="10800000">
        <a:off x="1800845" y="1926464"/>
        <a:ext cx="6420954" cy="691536"/>
      </dsp:txXfrm>
    </dsp:sp>
    <dsp:sp modelId="{9B796479-3095-4454-BACB-5EF0FD0B304F}">
      <dsp:nvSpPr>
        <dsp:cNvPr id="0" name=""/>
        <dsp:cNvSpPr/>
      </dsp:nvSpPr>
      <dsp:spPr>
        <a:xfrm>
          <a:off x="1107399" y="2025202"/>
          <a:ext cx="494060" cy="49406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98EF03-ABDA-4268-845F-E934AE623C23}">
      <dsp:nvSpPr>
        <dsp:cNvPr id="0" name=""/>
        <dsp:cNvSpPr/>
      </dsp:nvSpPr>
      <dsp:spPr>
        <a:xfrm rot="10800000">
          <a:off x="1648239" y="2765481"/>
          <a:ext cx="6566800" cy="61329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86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 приобретение племенного молодняка сельскохозяйственных животных в племенных организациях, зарегистрированных в Государственном племенном регистре</a:t>
          </a:r>
          <a:endParaRPr lang="ru-RU" sz="1400" kern="1200" dirty="0"/>
        </a:p>
      </dsp:txBody>
      <dsp:txXfrm rot="10800000">
        <a:off x="1801562" y="2765481"/>
        <a:ext cx="6413477" cy="613292"/>
      </dsp:txXfrm>
    </dsp:sp>
    <dsp:sp modelId="{D6983DE3-664E-486C-A190-27449B1EF9E3}">
      <dsp:nvSpPr>
        <dsp:cNvPr id="0" name=""/>
        <dsp:cNvSpPr/>
      </dsp:nvSpPr>
      <dsp:spPr>
        <a:xfrm>
          <a:off x="1114159" y="2786032"/>
          <a:ext cx="494060" cy="49406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F45B10-0C4C-45E5-A71C-D551C3285721}">
      <dsp:nvSpPr>
        <dsp:cNvPr id="0" name=""/>
        <dsp:cNvSpPr/>
      </dsp:nvSpPr>
      <dsp:spPr>
        <a:xfrm rot="10800000">
          <a:off x="1591893" y="3526254"/>
          <a:ext cx="6641928" cy="49406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867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 поддержку маточного поголовья коз, за исключением племенных животных </a:t>
          </a:r>
          <a:endParaRPr lang="ru-RU" sz="1600" kern="1200" dirty="0"/>
        </a:p>
      </dsp:txBody>
      <dsp:txXfrm rot="10800000">
        <a:off x="1715408" y="3526254"/>
        <a:ext cx="6518413" cy="494060"/>
      </dsp:txXfrm>
    </dsp:sp>
    <dsp:sp modelId="{E96B19E8-ABA5-4584-B365-CB014A83017F}">
      <dsp:nvSpPr>
        <dsp:cNvPr id="0" name=""/>
        <dsp:cNvSpPr/>
      </dsp:nvSpPr>
      <dsp:spPr>
        <a:xfrm>
          <a:off x="1147466" y="3500212"/>
          <a:ext cx="494060" cy="49406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3B3D1-8D34-4724-B403-3FD0AD62E67C}">
      <dsp:nvSpPr>
        <dsp:cNvPr id="0" name=""/>
        <dsp:cNvSpPr/>
      </dsp:nvSpPr>
      <dsp:spPr>
        <a:xfrm rot="10800000">
          <a:off x="1964893" y="570"/>
          <a:ext cx="6670684" cy="11387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2151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Копии устава с отметкой о его регистрации в налоговом органе, - для юридических лиц, соглашения о создании крестьянского (фермерского) хозяйства, - для крестьянских (фермерских) хозяйств с членами;</a:t>
          </a:r>
          <a:endParaRPr lang="ru-RU" sz="1600" kern="1200" dirty="0"/>
        </a:p>
      </dsp:txBody>
      <dsp:txXfrm rot="10800000">
        <a:off x="2249577" y="570"/>
        <a:ext cx="6386000" cy="1138736"/>
      </dsp:txXfrm>
    </dsp:sp>
    <dsp:sp modelId="{55530C3A-3170-4488-9A65-F0FE47B3305F}">
      <dsp:nvSpPr>
        <dsp:cNvPr id="0" name=""/>
        <dsp:cNvSpPr/>
      </dsp:nvSpPr>
      <dsp:spPr>
        <a:xfrm>
          <a:off x="1395525" y="570"/>
          <a:ext cx="1138736" cy="113873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2B058F-7517-466D-9615-0B449D87FCAB}">
      <dsp:nvSpPr>
        <dsp:cNvPr id="0" name=""/>
        <dsp:cNvSpPr/>
      </dsp:nvSpPr>
      <dsp:spPr>
        <a:xfrm rot="10800000">
          <a:off x="1964893" y="1479228"/>
          <a:ext cx="6670684" cy="11387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2151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Копии устава с отметкой о его регистрации в налоговом органе, - для юридических лиц, соглашения о создании крестьянского (фермерского) хозяйства, - для крестьянских (фермерских) хозяйств с членами;</a:t>
          </a:r>
          <a:endParaRPr lang="ru-RU" sz="1600" kern="1200" dirty="0"/>
        </a:p>
      </dsp:txBody>
      <dsp:txXfrm rot="10800000">
        <a:off x="2249577" y="1479228"/>
        <a:ext cx="6386000" cy="1138736"/>
      </dsp:txXfrm>
    </dsp:sp>
    <dsp:sp modelId="{47FFD805-CB1E-482C-97F8-2CC2482FFC92}">
      <dsp:nvSpPr>
        <dsp:cNvPr id="0" name=""/>
        <dsp:cNvSpPr/>
      </dsp:nvSpPr>
      <dsp:spPr>
        <a:xfrm>
          <a:off x="1395525" y="1479228"/>
          <a:ext cx="1138736" cy="113873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BD9892-1BAD-4B6A-BA7A-A8B4F0A850D5}">
      <dsp:nvSpPr>
        <dsp:cNvPr id="0" name=""/>
        <dsp:cNvSpPr/>
      </dsp:nvSpPr>
      <dsp:spPr>
        <a:xfrm rot="10800000">
          <a:off x="1964893" y="2957885"/>
          <a:ext cx="6670684" cy="164083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2151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Справки ревизионного союза сельскохозяйственных кооперативов о действительном членстве сельскохозяйственного кооператива в ревизионном союзе сельскохозяйственных кооперативов и своевременном прохождении ревизии, выданной уполномоченным органом ревизионного союза, в срок не ранее 30 календарных дней до даты подачи заявления</a:t>
          </a:r>
          <a:endParaRPr lang="ru-RU" sz="1600" kern="1200" dirty="0"/>
        </a:p>
      </dsp:txBody>
      <dsp:txXfrm rot="10800000">
        <a:off x="2375102" y="2957885"/>
        <a:ext cx="6260475" cy="1640838"/>
      </dsp:txXfrm>
    </dsp:sp>
    <dsp:sp modelId="{AF0FD161-1C07-4E60-9F4E-6C9D812DAA03}">
      <dsp:nvSpPr>
        <dsp:cNvPr id="0" name=""/>
        <dsp:cNvSpPr/>
      </dsp:nvSpPr>
      <dsp:spPr>
        <a:xfrm>
          <a:off x="1395525" y="3208936"/>
          <a:ext cx="1138736" cy="113873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3B3D1-8D34-4724-B403-3FD0AD62E67C}">
      <dsp:nvSpPr>
        <dsp:cNvPr id="0" name=""/>
        <dsp:cNvSpPr/>
      </dsp:nvSpPr>
      <dsp:spPr>
        <a:xfrm rot="10800000">
          <a:off x="1925035" y="968"/>
          <a:ext cx="6906654" cy="138162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7007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Проект </a:t>
          </a:r>
          <a:r>
            <a:rPr lang="ru-RU" sz="1500" kern="1200" dirty="0" smtClean="0">
              <a:solidFill>
                <a:srgbClr val="FF0000"/>
              </a:solidFill>
            </a:rPr>
            <a:t>СОГЛАШЕНИЯ </a:t>
          </a:r>
          <a:r>
            <a:rPr lang="ru-RU" sz="1500" kern="1200" dirty="0" smtClean="0"/>
            <a:t>о предоставлении из республиканского бюджета Республики Алтай субсидии сельскохозяйственным товаропроизводителям по типовой форме, утвержденной приказом Министерства финансов Республики Алтай от 29 декабря 2016 года N 217-п, подписанного Получателем субсидии и заверенного его печатью (при наличии) в двух экземпляра;</a:t>
          </a:r>
          <a:endParaRPr lang="ru-RU" sz="1500" kern="1200" dirty="0"/>
        </a:p>
      </dsp:txBody>
      <dsp:txXfrm rot="10800000">
        <a:off x="2270441" y="968"/>
        <a:ext cx="6561248" cy="1381626"/>
      </dsp:txXfrm>
    </dsp:sp>
    <dsp:sp modelId="{55530C3A-3170-4488-9A65-F0FE47B3305F}">
      <dsp:nvSpPr>
        <dsp:cNvPr id="0" name=""/>
        <dsp:cNvSpPr/>
      </dsp:nvSpPr>
      <dsp:spPr>
        <a:xfrm>
          <a:off x="1554256" y="321002"/>
          <a:ext cx="741558" cy="74155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2B058F-7517-466D-9615-0B449D87FCAB}">
      <dsp:nvSpPr>
        <dsp:cNvPr id="0" name=""/>
        <dsp:cNvSpPr/>
      </dsp:nvSpPr>
      <dsp:spPr>
        <a:xfrm rot="10800000">
          <a:off x="1925035" y="1603955"/>
          <a:ext cx="6906654" cy="74155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700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Отчет по форме N 24-СХ "Сведения о состоянии животноводства", - для юридических лиц</a:t>
          </a:r>
          <a:r>
            <a:rPr lang="ru-RU" sz="1400" kern="1200" dirty="0" smtClean="0"/>
            <a:t>;</a:t>
          </a:r>
          <a:endParaRPr lang="ru-RU" sz="1400" kern="1200" dirty="0"/>
        </a:p>
      </dsp:txBody>
      <dsp:txXfrm rot="10800000">
        <a:off x="2110424" y="1603955"/>
        <a:ext cx="6721265" cy="741558"/>
      </dsp:txXfrm>
    </dsp:sp>
    <dsp:sp modelId="{47FFD805-CB1E-482C-97F8-2CC2482FFC92}">
      <dsp:nvSpPr>
        <dsp:cNvPr id="0" name=""/>
        <dsp:cNvSpPr/>
      </dsp:nvSpPr>
      <dsp:spPr>
        <a:xfrm>
          <a:off x="1554256" y="1603955"/>
          <a:ext cx="741558" cy="74155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BD9892-1BAD-4B6A-BA7A-A8B4F0A850D5}">
      <dsp:nvSpPr>
        <dsp:cNvPr id="0" name=""/>
        <dsp:cNvSpPr/>
      </dsp:nvSpPr>
      <dsp:spPr>
        <a:xfrm rot="10800000">
          <a:off x="1925035" y="2566874"/>
          <a:ext cx="6906654" cy="106853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7007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Отчет по форме N 3-фермер "Сведения о производстве продукции животноводства и поголовье скота", - для индивидуальных предпринимателей (в том числе крестьянских (фермерских) хозяйств);</a:t>
          </a:r>
          <a:endParaRPr lang="ru-RU" sz="1600" kern="1200" dirty="0"/>
        </a:p>
      </dsp:txBody>
      <dsp:txXfrm rot="10800000">
        <a:off x="2192168" y="2566874"/>
        <a:ext cx="6639521" cy="1068533"/>
      </dsp:txXfrm>
    </dsp:sp>
    <dsp:sp modelId="{AF0FD161-1C07-4E60-9F4E-6C9D812DAA03}">
      <dsp:nvSpPr>
        <dsp:cNvPr id="0" name=""/>
        <dsp:cNvSpPr/>
      </dsp:nvSpPr>
      <dsp:spPr>
        <a:xfrm>
          <a:off x="1554256" y="2730362"/>
          <a:ext cx="741558" cy="74155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358CBE-F43D-40D1-BB29-6951C4134247}">
      <dsp:nvSpPr>
        <dsp:cNvPr id="0" name=""/>
        <dsp:cNvSpPr/>
      </dsp:nvSpPr>
      <dsp:spPr>
        <a:xfrm rot="10800000">
          <a:off x="1925035" y="3856768"/>
          <a:ext cx="6906654" cy="74155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7007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Расчета размера субсидии по форме, установленной приказом Министерства (далее - расчет).</a:t>
          </a:r>
          <a:endParaRPr lang="ru-RU" sz="1500" kern="1200" dirty="0"/>
        </a:p>
      </dsp:txBody>
      <dsp:txXfrm rot="10800000">
        <a:off x="2110424" y="3856768"/>
        <a:ext cx="6721265" cy="741558"/>
      </dsp:txXfrm>
    </dsp:sp>
    <dsp:sp modelId="{209EC967-4349-4A38-B249-BE01EFC161CF}">
      <dsp:nvSpPr>
        <dsp:cNvPr id="0" name=""/>
        <dsp:cNvSpPr/>
      </dsp:nvSpPr>
      <dsp:spPr>
        <a:xfrm>
          <a:off x="1554256" y="3856768"/>
          <a:ext cx="741558" cy="74155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1EA06E-FB32-4590-A03B-921CC28B3398}">
      <dsp:nvSpPr>
        <dsp:cNvPr id="0" name=""/>
        <dsp:cNvSpPr/>
      </dsp:nvSpPr>
      <dsp:spPr>
        <a:xfrm rot="10800000">
          <a:off x="1822717" y="664"/>
          <a:ext cx="6944258" cy="175446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3668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Договор (договора) на поставку молока с заготовительной (закупочной), перерабатывающей или бюджетной организацией, в случае отгрузки на собственную переработку, акта отгрузки на собственную переработку молока</a:t>
          </a:r>
          <a:endParaRPr lang="ru-RU" sz="2000" kern="1200" dirty="0"/>
        </a:p>
      </dsp:txBody>
      <dsp:txXfrm rot="10800000">
        <a:off x="2261332" y="664"/>
        <a:ext cx="6505643" cy="1754460"/>
      </dsp:txXfrm>
    </dsp:sp>
    <dsp:sp modelId="{DF2179FB-FA3A-4B2E-ADBA-A97B8EEEEE1A}">
      <dsp:nvSpPr>
        <dsp:cNvPr id="0" name=""/>
        <dsp:cNvSpPr/>
      </dsp:nvSpPr>
      <dsp:spPr>
        <a:xfrm>
          <a:off x="1127652" y="664"/>
          <a:ext cx="1754460" cy="175446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D5859F-B2CA-4E5F-B800-11933177F5EC}">
      <dsp:nvSpPr>
        <dsp:cNvPr id="0" name=""/>
        <dsp:cNvSpPr/>
      </dsp:nvSpPr>
      <dsp:spPr>
        <a:xfrm rot="10800000">
          <a:off x="1822717" y="2278844"/>
          <a:ext cx="6944258" cy="175446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3668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Реестр документов, подтверждающих факт реализации и (или) отгрузки на собственную переработку молока за период, заявленный для предоставления субсидий</a:t>
          </a:r>
          <a:endParaRPr lang="ru-RU" sz="2000" kern="1200" dirty="0"/>
        </a:p>
      </dsp:txBody>
      <dsp:txXfrm rot="10800000">
        <a:off x="2261332" y="2278844"/>
        <a:ext cx="6505643" cy="1754460"/>
      </dsp:txXfrm>
    </dsp:sp>
    <dsp:sp modelId="{61C788F4-2060-46EA-ADB1-63721487F19D}">
      <dsp:nvSpPr>
        <dsp:cNvPr id="0" name=""/>
        <dsp:cNvSpPr/>
      </dsp:nvSpPr>
      <dsp:spPr>
        <a:xfrm>
          <a:off x="1127652" y="2278844"/>
          <a:ext cx="1754460" cy="175446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395E68-75C0-4B4F-828E-0B1A26CE219D}">
      <dsp:nvSpPr>
        <dsp:cNvPr id="0" name=""/>
        <dsp:cNvSpPr/>
      </dsp:nvSpPr>
      <dsp:spPr>
        <a:xfrm>
          <a:off x="0" y="34452"/>
          <a:ext cx="8128000" cy="16980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Договор (договора) на поставку молока с заготовительной (закупочной), перерабатывающей или бюджетной организацией, в случае отгрузки на собственную переработку, акта отгрузки на собственную переработку молока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Реестр документов, подтверждающих факт реализации и (или) отгрузки на собственную переработку молока за период, заявленный для предоставления субсидий.</a:t>
          </a:r>
          <a:endParaRPr lang="ru-RU" sz="1600" kern="1200" dirty="0"/>
        </a:p>
      </dsp:txBody>
      <dsp:txXfrm>
        <a:off x="1795400" y="34452"/>
        <a:ext cx="6332599" cy="1698003"/>
      </dsp:txXfrm>
    </dsp:sp>
    <dsp:sp modelId="{0B6AA670-FA19-453A-8DC9-E793B9725B1D}">
      <dsp:nvSpPr>
        <dsp:cNvPr id="0" name=""/>
        <dsp:cNvSpPr/>
      </dsp:nvSpPr>
      <dsp:spPr>
        <a:xfrm>
          <a:off x="189470" y="357450"/>
          <a:ext cx="903866" cy="91366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C00097-9154-4C1E-B7C4-725AFBDFAF62}">
      <dsp:nvSpPr>
        <dsp:cNvPr id="0" name=""/>
        <dsp:cNvSpPr/>
      </dsp:nvSpPr>
      <dsp:spPr>
        <a:xfrm>
          <a:off x="0" y="1867804"/>
          <a:ext cx="8128000" cy="10037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Копии внутрихозяйственного отчета о движении скота и птицы на ферме, заверенной Получателем.</a:t>
          </a:r>
        </a:p>
      </dsp:txBody>
      <dsp:txXfrm>
        <a:off x="1795400" y="1867804"/>
        <a:ext cx="6332599" cy="1003792"/>
      </dsp:txXfrm>
    </dsp:sp>
    <dsp:sp modelId="{78C83A03-E878-4CD2-AD4B-BFDACDE74CCA}">
      <dsp:nvSpPr>
        <dsp:cNvPr id="0" name=""/>
        <dsp:cNvSpPr/>
      </dsp:nvSpPr>
      <dsp:spPr>
        <a:xfrm>
          <a:off x="177367" y="1937700"/>
          <a:ext cx="884050" cy="90923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E0788-ADC7-476B-8F21-676A00042C71}">
      <dsp:nvSpPr>
        <dsp:cNvPr id="0" name=""/>
        <dsp:cNvSpPr/>
      </dsp:nvSpPr>
      <dsp:spPr>
        <a:xfrm>
          <a:off x="0" y="3041396"/>
          <a:ext cx="8128000" cy="18346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libri" panose="020F0502020204030204" pitchFamily="34" charset="0"/>
            </a:rPr>
            <a:t>Договор (договора) купли-продажи шерсти с перерабатывающей организацией, зарегистрированной на территории Российской Федерации</a:t>
          </a:r>
          <a:endParaRPr lang="ru-RU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Документ, выданный аккредитованной лабораторией, подтверждающий соответствие качества шерсти установленным стандартам;</a:t>
          </a:r>
          <a:endParaRPr lang="ru-RU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Документы, подтверждающие факт реализации шерсти</a:t>
          </a:r>
          <a:endParaRPr lang="ru-RU" sz="1600" kern="1200" dirty="0">
            <a:latin typeface="Calibri" panose="020F0502020204030204" pitchFamily="34" charset="0"/>
          </a:endParaRPr>
        </a:p>
      </dsp:txBody>
      <dsp:txXfrm>
        <a:off x="1795400" y="3041396"/>
        <a:ext cx="6332599" cy="1834642"/>
      </dsp:txXfrm>
    </dsp:sp>
    <dsp:sp modelId="{E489101E-8CF9-483E-B4C1-6F89EC2E97D2}">
      <dsp:nvSpPr>
        <dsp:cNvPr id="0" name=""/>
        <dsp:cNvSpPr/>
      </dsp:nvSpPr>
      <dsp:spPr>
        <a:xfrm>
          <a:off x="154259" y="3461087"/>
          <a:ext cx="965931" cy="93443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395E68-75C0-4B4F-828E-0B1A26CE219D}">
      <dsp:nvSpPr>
        <dsp:cNvPr id="0" name=""/>
        <dsp:cNvSpPr/>
      </dsp:nvSpPr>
      <dsp:spPr>
        <a:xfrm>
          <a:off x="0" y="1989676"/>
          <a:ext cx="8128000" cy="18751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Договор купли-продажи племенного молодняка сельскохозяйственных животных</a:t>
          </a:r>
          <a:endParaRPr lang="ru-RU" sz="2000" kern="1200" dirty="0">
            <a:latin typeface="Calibri" panose="020F050202020403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Платежное поручение об оплате за племенной молодняк сельскохозяйственных животных</a:t>
          </a:r>
          <a:endParaRPr lang="ru-RU" sz="2000" kern="1200" dirty="0">
            <a:latin typeface="Calibri" panose="020F050202020403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Calibri" panose="020F0502020204030204" pitchFamily="34" charset="0"/>
            </a:rPr>
            <a:t>Акт приема-передачи племенного молодняка сельскохозяйственных животных</a:t>
          </a:r>
          <a:endParaRPr lang="ru-RU" sz="2000" kern="1200" dirty="0">
            <a:latin typeface="Calibri" panose="020F0502020204030204" pitchFamily="34" charset="0"/>
          </a:endParaRPr>
        </a:p>
      </dsp:txBody>
      <dsp:txXfrm>
        <a:off x="1813114" y="1989676"/>
        <a:ext cx="6314885" cy="1875142"/>
      </dsp:txXfrm>
    </dsp:sp>
    <dsp:sp modelId="{0B6AA670-FA19-453A-8DC9-E793B9725B1D}">
      <dsp:nvSpPr>
        <dsp:cNvPr id="0" name=""/>
        <dsp:cNvSpPr/>
      </dsp:nvSpPr>
      <dsp:spPr>
        <a:xfrm>
          <a:off x="241476" y="2177535"/>
          <a:ext cx="1377322" cy="135814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119288-990B-4C41-AD29-7F953A490E01}">
      <dsp:nvSpPr>
        <dsp:cNvPr id="0" name=""/>
        <dsp:cNvSpPr/>
      </dsp:nvSpPr>
      <dsp:spPr>
        <a:xfrm>
          <a:off x="0" y="0"/>
          <a:ext cx="8128000" cy="18751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Договор (договора) купли-продажи шерсти с перерабатывающей организацией, зарегистрированной на территории Российской Федерации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Документ, выданный аккредитованной лабораторией, подтверждающий соответствие качества шерсти установленным стандартам;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Документы, подтверждающие факт реализации шерсти</a:t>
          </a:r>
          <a:endParaRPr lang="ru-RU" sz="1600" kern="1200" dirty="0"/>
        </a:p>
      </dsp:txBody>
      <dsp:txXfrm>
        <a:off x="1813114" y="0"/>
        <a:ext cx="6314885" cy="1875142"/>
      </dsp:txXfrm>
    </dsp:sp>
    <dsp:sp modelId="{56B5BD90-2DC9-4D4C-AE8A-85CDFD6B5035}">
      <dsp:nvSpPr>
        <dsp:cNvPr id="0" name=""/>
        <dsp:cNvSpPr/>
      </dsp:nvSpPr>
      <dsp:spPr>
        <a:xfrm>
          <a:off x="148613" y="76595"/>
          <a:ext cx="1625600" cy="15001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03915D-707D-4E0E-8F8D-5FC3C5673270}">
      <dsp:nvSpPr>
        <dsp:cNvPr id="0" name=""/>
        <dsp:cNvSpPr/>
      </dsp:nvSpPr>
      <dsp:spPr>
        <a:xfrm>
          <a:off x="0" y="0"/>
          <a:ext cx="8778712" cy="5307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НА ЧТО?</a:t>
          </a:r>
          <a:endParaRPr lang="ru-RU" sz="3100" kern="1200" dirty="0"/>
        </a:p>
      </dsp:txBody>
      <dsp:txXfrm>
        <a:off x="15544" y="15544"/>
        <a:ext cx="8747624" cy="499619"/>
      </dsp:txXfrm>
    </dsp:sp>
    <dsp:sp modelId="{64FA6E60-ADB3-4336-A9FD-3B2B1D61E983}">
      <dsp:nvSpPr>
        <dsp:cNvPr id="0" name=""/>
        <dsp:cNvSpPr/>
      </dsp:nvSpPr>
      <dsp:spPr>
        <a:xfrm>
          <a:off x="109843" y="862475"/>
          <a:ext cx="1002810" cy="100281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9B8F53-16C0-4D84-B483-E234330BFA99}">
      <dsp:nvSpPr>
        <dsp:cNvPr id="0" name=""/>
        <dsp:cNvSpPr/>
      </dsp:nvSpPr>
      <dsp:spPr>
        <a:xfrm>
          <a:off x="1172823" y="711256"/>
          <a:ext cx="7715732" cy="130524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Строительство, ремонт и переустройство производственных и складских зданий, помещений, пристроек, инженерных сетей, заграждений и сооружений, необходимых для производства, хранения и переработки сельскохозяйственной продукции, а также на их регистрацию;</a:t>
          </a:r>
          <a:endParaRPr lang="ru-RU" sz="1500" kern="1200" dirty="0"/>
        </a:p>
      </dsp:txBody>
      <dsp:txXfrm>
        <a:off x="1236551" y="774984"/>
        <a:ext cx="7588276" cy="1177792"/>
      </dsp:txXfrm>
    </dsp:sp>
    <dsp:sp modelId="{BD85ADBD-4F49-4838-B95C-A9B9A2C19341}">
      <dsp:nvSpPr>
        <dsp:cNvPr id="0" name=""/>
        <dsp:cNvSpPr/>
      </dsp:nvSpPr>
      <dsp:spPr>
        <a:xfrm>
          <a:off x="109843" y="1985623"/>
          <a:ext cx="1002810" cy="100281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77913-768B-44A5-B7AB-00981F2047C2}">
      <dsp:nvSpPr>
        <dsp:cNvPr id="0" name=""/>
        <dsp:cNvSpPr/>
      </dsp:nvSpPr>
      <dsp:spPr>
        <a:xfrm>
          <a:off x="1172823" y="2145366"/>
          <a:ext cx="7715732" cy="6833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Разработку проектной документации для строительства или реконструкции производственных и складских зданий</a:t>
          </a:r>
          <a:endParaRPr lang="ru-RU" sz="1500" kern="1200" dirty="0"/>
        </a:p>
      </dsp:txBody>
      <dsp:txXfrm>
        <a:off x="1206186" y="2178729"/>
        <a:ext cx="7649006" cy="616599"/>
      </dsp:txXfrm>
    </dsp:sp>
    <dsp:sp modelId="{26568DF1-572B-42F8-A70A-87EB0C66B115}">
      <dsp:nvSpPr>
        <dsp:cNvPr id="0" name=""/>
        <dsp:cNvSpPr/>
      </dsp:nvSpPr>
      <dsp:spPr>
        <a:xfrm>
          <a:off x="109843" y="3108771"/>
          <a:ext cx="1002810" cy="100281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543B5-E4A9-4165-A603-A85E8D2F1E64}">
      <dsp:nvSpPr>
        <dsp:cNvPr id="0" name=""/>
        <dsp:cNvSpPr/>
      </dsp:nvSpPr>
      <dsp:spPr>
        <a:xfrm>
          <a:off x="1172823" y="3108771"/>
          <a:ext cx="7715732" cy="100281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Подключение производственных и складских зданий, помещений, пристроек и сооружений, необходимых для производства, хранения и переработки сельскохозяйственной продукции</a:t>
          </a:r>
          <a:endParaRPr lang="ru-RU" sz="1500" kern="1200" dirty="0"/>
        </a:p>
      </dsp:txBody>
      <dsp:txXfrm>
        <a:off x="1221785" y="3157733"/>
        <a:ext cx="7617808" cy="90488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03915D-707D-4E0E-8F8D-5FC3C5673270}">
      <dsp:nvSpPr>
        <dsp:cNvPr id="0" name=""/>
        <dsp:cNvSpPr/>
      </dsp:nvSpPr>
      <dsp:spPr>
        <a:xfrm>
          <a:off x="0" y="0"/>
          <a:ext cx="9134877" cy="5135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НА ЧТО?</a:t>
          </a:r>
          <a:endParaRPr lang="ru-RU" sz="3000" kern="1200" dirty="0"/>
        </a:p>
      </dsp:txBody>
      <dsp:txXfrm>
        <a:off x="15041" y="15041"/>
        <a:ext cx="9104795" cy="483451"/>
      </dsp:txXfrm>
    </dsp:sp>
    <dsp:sp modelId="{64FA6E60-ADB3-4336-A9FD-3B2B1D61E983}">
      <dsp:nvSpPr>
        <dsp:cNvPr id="0" name=""/>
        <dsp:cNvSpPr/>
      </dsp:nvSpPr>
      <dsp:spPr>
        <a:xfrm>
          <a:off x="0" y="712835"/>
          <a:ext cx="970359" cy="97035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9B8F53-16C0-4D84-B483-E234330BFA99}">
      <dsp:nvSpPr>
        <dsp:cNvPr id="0" name=""/>
        <dsp:cNvSpPr/>
      </dsp:nvSpPr>
      <dsp:spPr>
        <a:xfrm>
          <a:off x="1028580" y="713461"/>
          <a:ext cx="8106296" cy="96910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На приобретение племенных сельскохозяйственных животных (за исключением свиней) и птицы, зарегистрированных в автоматизированной информационной системе учета;</a:t>
          </a:r>
          <a:endParaRPr lang="ru-RU" sz="1500" kern="1200" dirty="0"/>
        </a:p>
      </dsp:txBody>
      <dsp:txXfrm>
        <a:off x="1075896" y="760777"/>
        <a:ext cx="8011664" cy="874475"/>
      </dsp:txXfrm>
    </dsp:sp>
    <dsp:sp modelId="{BD85ADBD-4F49-4838-B95C-A9B9A2C19341}">
      <dsp:nvSpPr>
        <dsp:cNvPr id="0" name=""/>
        <dsp:cNvSpPr/>
      </dsp:nvSpPr>
      <dsp:spPr>
        <a:xfrm>
          <a:off x="0" y="1799637"/>
          <a:ext cx="970359" cy="97035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77913-768B-44A5-B7AB-00981F2047C2}">
      <dsp:nvSpPr>
        <dsp:cNvPr id="0" name=""/>
        <dsp:cNvSpPr/>
      </dsp:nvSpPr>
      <dsp:spPr>
        <a:xfrm>
          <a:off x="1028580" y="1954211"/>
          <a:ext cx="8106296" cy="66121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Приобретение рыбопосадочного материала</a:t>
          </a:r>
          <a:endParaRPr lang="ru-RU" sz="1500" kern="1200" dirty="0"/>
        </a:p>
      </dsp:txBody>
      <dsp:txXfrm>
        <a:off x="1060864" y="1986495"/>
        <a:ext cx="8041728" cy="596644"/>
      </dsp:txXfrm>
    </dsp:sp>
    <dsp:sp modelId="{26568DF1-572B-42F8-A70A-87EB0C66B115}">
      <dsp:nvSpPr>
        <dsp:cNvPr id="0" name=""/>
        <dsp:cNvSpPr/>
      </dsp:nvSpPr>
      <dsp:spPr>
        <a:xfrm>
          <a:off x="0" y="2886440"/>
          <a:ext cx="970359" cy="97035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543B5-E4A9-4165-A603-A85E8D2F1E64}">
      <dsp:nvSpPr>
        <dsp:cNvPr id="0" name=""/>
        <dsp:cNvSpPr/>
      </dsp:nvSpPr>
      <dsp:spPr>
        <a:xfrm>
          <a:off x="1028580" y="2886440"/>
          <a:ext cx="8106296" cy="970359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Приобретение новой (не бывшей в использовании) сельскохозяйственной техники и навесного оборудования, грузового автомобильного транспорта, оборудования для производства и переработки сельскохозяйственной продукции.</a:t>
          </a:r>
          <a:endParaRPr lang="ru-RU" sz="1500" kern="1200" dirty="0"/>
        </a:p>
      </dsp:txBody>
      <dsp:txXfrm>
        <a:off x="1075958" y="2933818"/>
        <a:ext cx="8011540" cy="87560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03915D-707D-4E0E-8F8D-5FC3C5673270}">
      <dsp:nvSpPr>
        <dsp:cNvPr id="0" name=""/>
        <dsp:cNvSpPr/>
      </dsp:nvSpPr>
      <dsp:spPr>
        <a:xfrm>
          <a:off x="0" y="0"/>
          <a:ext cx="8324380" cy="4106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НА ЧТО?</a:t>
          </a:r>
          <a:endParaRPr lang="ru-RU" sz="2800" kern="1200" dirty="0"/>
        </a:p>
      </dsp:txBody>
      <dsp:txXfrm>
        <a:off x="12028" y="12028"/>
        <a:ext cx="8300324" cy="386613"/>
      </dsp:txXfrm>
    </dsp:sp>
    <dsp:sp modelId="{64FA6E60-ADB3-4336-A9FD-3B2B1D61E983}">
      <dsp:nvSpPr>
        <dsp:cNvPr id="0" name=""/>
        <dsp:cNvSpPr/>
      </dsp:nvSpPr>
      <dsp:spPr>
        <a:xfrm>
          <a:off x="0" y="523141"/>
          <a:ext cx="775989" cy="77598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9B8F53-16C0-4D84-B483-E234330BFA99}">
      <dsp:nvSpPr>
        <dsp:cNvPr id="0" name=""/>
        <dsp:cNvSpPr/>
      </dsp:nvSpPr>
      <dsp:spPr>
        <a:xfrm>
          <a:off x="1062789" y="548163"/>
          <a:ext cx="7339561" cy="70913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Приобретение новых снегоходных транспортных средств, соответствующих коду 29.10.52.110 Общероссийского классификатора продукции по видам экономической деятельности (ОКПД 2);</a:t>
          </a:r>
          <a:endParaRPr lang="ru-RU" sz="1600" kern="1200" dirty="0"/>
        </a:p>
      </dsp:txBody>
      <dsp:txXfrm>
        <a:off x="1097412" y="582786"/>
        <a:ext cx="7270315" cy="639892"/>
      </dsp:txXfrm>
    </dsp:sp>
    <dsp:sp modelId="{BD85ADBD-4F49-4838-B95C-A9B9A2C19341}">
      <dsp:nvSpPr>
        <dsp:cNvPr id="0" name=""/>
        <dsp:cNvSpPr/>
      </dsp:nvSpPr>
      <dsp:spPr>
        <a:xfrm>
          <a:off x="0" y="1603047"/>
          <a:ext cx="775989" cy="77598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77913-768B-44A5-B7AB-00981F2047C2}">
      <dsp:nvSpPr>
        <dsp:cNvPr id="0" name=""/>
        <dsp:cNvSpPr/>
      </dsp:nvSpPr>
      <dsp:spPr>
        <a:xfrm>
          <a:off x="1072463" y="1407568"/>
          <a:ext cx="7323822" cy="131038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Оплату части стоимости имущества, приобретаемого с привлечением инвестиционного кредита, предоставляемого уполномоченным банком в соответствии с постановлением Правительства Российской Федерации от 29 декабря 2016 года N 1528 </a:t>
          </a:r>
          <a:endParaRPr lang="ru-RU" sz="1600" kern="1200" dirty="0"/>
        </a:p>
      </dsp:txBody>
      <dsp:txXfrm>
        <a:off x="1136442" y="1471547"/>
        <a:ext cx="7195864" cy="1182425"/>
      </dsp:txXfrm>
    </dsp:sp>
    <dsp:sp modelId="{26568DF1-572B-42F8-A70A-87EB0C66B115}">
      <dsp:nvSpPr>
        <dsp:cNvPr id="0" name=""/>
        <dsp:cNvSpPr/>
      </dsp:nvSpPr>
      <dsp:spPr>
        <a:xfrm>
          <a:off x="0" y="2696440"/>
          <a:ext cx="775989" cy="77598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543B5-E4A9-4165-A603-A85E8D2F1E64}">
      <dsp:nvSpPr>
        <dsp:cNvPr id="0" name=""/>
        <dsp:cNvSpPr/>
      </dsp:nvSpPr>
      <dsp:spPr>
        <a:xfrm>
          <a:off x="1136465" y="2876528"/>
          <a:ext cx="7257571" cy="67193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Приобретение посадочного материала для закладки многолетних насаждений</a:t>
          </a:r>
          <a:endParaRPr lang="ru-RU" sz="1600" kern="1200" dirty="0"/>
        </a:p>
      </dsp:txBody>
      <dsp:txXfrm>
        <a:off x="1169272" y="2909335"/>
        <a:ext cx="7191957" cy="606323"/>
      </dsp:txXfrm>
    </dsp:sp>
    <dsp:sp modelId="{6D19AD70-E6EA-4162-A57F-D6A120D8D4DB}">
      <dsp:nvSpPr>
        <dsp:cNvPr id="0" name=""/>
        <dsp:cNvSpPr/>
      </dsp:nvSpPr>
      <dsp:spPr>
        <a:xfrm>
          <a:off x="0" y="3664348"/>
          <a:ext cx="775989" cy="77598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92B69F-6A56-4AA7-817C-6D059486DF6B}">
      <dsp:nvSpPr>
        <dsp:cNvPr id="0" name=""/>
        <dsp:cNvSpPr/>
      </dsp:nvSpPr>
      <dsp:spPr>
        <a:xfrm>
          <a:off x="1151577" y="3636203"/>
          <a:ext cx="7219661" cy="775989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На приобретение автономных источников электро-, газо-, и водоснабжения</a:t>
          </a:r>
          <a:endParaRPr lang="ru-RU" sz="1700" kern="1200" dirty="0"/>
        </a:p>
      </dsp:txBody>
      <dsp:txXfrm>
        <a:off x="1189464" y="3674090"/>
        <a:ext cx="7143887" cy="700215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5CC70C-BE97-4668-A429-CCB311F32534}">
      <dsp:nvSpPr>
        <dsp:cNvPr id="0" name=""/>
        <dsp:cNvSpPr/>
      </dsp:nvSpPr>
      <dsp:spPr>
        <a:xfrm>
          <a:off x="0" y="0"/>
          <a:ext cx="9075737" cy="17642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Грант предоставляется на поддержку начинающего фермера для разведения крупного рогатого скота мясного и молочного направлений - в размере, не превышающем</a:t>
          </a:r>
          <a:r>
            <a:rPr lang="ru-RU" sz="2400" kern="1200" dirty="0" smtClean="0"/>
            <a:t> </a:t>
          </a:r>
          <a:r>
            <a:rPr lang="ru-RU" sz="2400" kern="1200" dirty="0" smtClean="0">
              <a:solidFill>
                <a:srgbClr val="C00000"/>
              </a:solidFill>
            </a:rPr>
            <a:t>5 млн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рублей, но не более </a:t>
          </a:r>
          <a:r>
            <a:rPr lang="ru-RU" sz="2400" kern="1200" dirty="0" smtClean="0">
              <a:solidFill>
                <a:srgbClr val="C00000"/>
              </a:solidFill>
            </a:rPr>
            <a:t>90</a:t>
          </a:r>
          <a:r>
            <a:rPr lang="ru-RU" sz="1600" kern="1200" dirty="0" smtClean="0"/>
            <a:t> процентов затрат, для ведения иных видов деятельности - в размере, не превышающем </a:t>
          </a:r>
          <a:r>
            <a:rPr lang="ru-RU" sz="2000" kern="1200" dirty="0" smtClean="0">
              <a:solidFill>
                <a:srgbClr val="C00000"/>
              </a:solidFill>
            </a:rPr>
            <a:t>3 млн </a:t>
          </a:r>
          <a:r>
            <a:rPr lang="ru-RU" sz="1600" kern="1200" dirty="0" smtClean="0"/>
            <a:t>рублей, но не более </a:t>
          </a:r>
          <a:r>
            <a:rPr lang="ru-RU" sz="2000" kern="1200" dirty="0" smtClean="0">
              <a:solidFill>
                <a:srgbClr val="FF0000"/>
              </a:solidFill>
            </a:rPr>
            <a:t>90</a:t>
          </a:r>
          <a:r>
            <a:rPr lang="ru-RU" sz="1600" kern="1200" dirty="0" smtClean="0"/>
            <a:t> </a:t>
          </a:r>
          <a:r>
            <a:rPr lang="ru-RU" sz="1600" kern="1200" smtClean="0"/>
            <a:t>процентов затрат</a:t>
          </a:r>
          <a:endParaRPr lang="ru-RU" sz="1600" kern="1200" dirty="0"/>
        </a:p>
      </dsp:txBody>
      <dsp:txXfrm>
        <a:off x="86126" y="86126"/>
        <a:ext cx="8903485" cy="1592044"/>
      </dsp:txXfrm>
    </dsp:sp>
    <dsp:sp modelId="{A43F2BF2-F8CC-49DA-911E-F69B489C2330}">
      <dsp:nvSpPr>
        <dsp:cNvPr id="0" name=""/>
        <dsp:cNvSpPr/>
      </dsp:nvSpPr>
      <dsp:spPr>
        <a:xfrm>
          <a:off x="0" y="4500151"/>
          <a:ext cx="9075737" cy="10081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. Срок использования гранта составляет не более </a:t>
          </a:r>
          <a:r>
            <a:rPr lang="ru-RU" sz="2400" kern="1200" dirty="0" smtClean="0">
              <a:solidFill>
                <a:srgbClr val="C00000"/>
              </a:solidFill>
            </a:rPr>
            <a:t>18</a:t>
          </a:r>
          <a:r>
            <a:rPr lang="ru-RU" sz="1600" kern="1200" dirty="0" smtClean="0"/>
            <a:t> месяцев со дня его получения. В случае наступления обстоятельств непреодолимой силы (форс-мажор) срок освоения гранта или части средств гранта может быть продлен Министерством, но не более чем на 6 месяцев</a:t>
          </a:r>
          <a:endParaRPr lang="ru-RU" sz="1600" kern="1200" dirty="0"/>
        </a:p>
      </dsp:txBody>
      <dsp:txXfrm>
        <a:off x="49214" y="4549365"/>
        <a:ext cx="8977309" cy="909727"/>
      </dsp:txXfrm>
    </dsp:sp>
    <dsp:sp modelId="{C8D8BF03-B78A-4266-9998-0FA2AD1BC5D3}">
      <dsp:nvSpPr>
        <dsp:cNvPr id="0" name=""/>
        <dsp:cNvSpPr/>
      </dsp:nvSpPr>
      <dsp:spPr>
        <a:xfrm>
          <a:off x="0" y="3530187"/>
          <a:ext cx="9075737" cy="8416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Начинающий фермер обязуется оплачивать за счет </a:t>
          </a:r>
          <a:r>
            <a:rPr lang="ru-RU" sz="2000" kern="1200" dirty="0" smtClean="0"/>
            <a:t>собственных средств </a:t>
          </a:r>
          <a:r>
            <a:rPr lang="ru-RU" sz="2000" kern="1200" dirty="0" smtClean="0">
              <a:solidFill>
                <a:srgbClr val="C00000"/>
              </a:solidFill>
            </a:rPr>
            <a:t>не менее 10%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стоимости каждого наименования затрат</a:t>
          </a:r>
          <a:endParaRPr lang="ru-RU" sz="1600" kern="1200" dirty="0"/>
        </a:p>
      </dsp:txBody>
      <dsp:txXfrm>
        <a:off x="41085" y="3571272"/>
        <a:ext cx="8993567" cy="759464"/>
      </dsp:txXfrm>
    </dsp:sp>
    <dsp:sp modelId="{FE4F1896-804B-4FCA-9B6E-4FBDF7F33180}">
      <dsp:nvSpPr>
        <dsp:cNvPr id="0" name=""/>
        <dsp:cNvSpPr/>
      </dsp:nvSpPr>
      <dsp:spPr>
        <a:xfrm>
          <a:off x="0" y="1834659"/>
          <a:ext cx="9075737" cy="16576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Создание в течение срока использования гранта не менее 2 новых постоянных рабочих мест, если сумма гранта составляет 2 млн рублей и более, и не менее 1 нового постоянного рабочего места, если сумма гранта составляет менее 2 млн рублей в срок, установленный Министерством, но не позднее срока использования гранта и с гарантией сохранения созданных рабочих мест в течение 5-ти лет</a:t>
          </a:r>
          <a:endParaRPr lang="ru-RU" sz="1600" kern="1200" dirty="0"/>
        </a:p>
      </dsp:txBody>
      <dsp:txXfrm>
        <a:off x="80920" y="1915579"/>
        <a:ext cx="8913897" cy="14958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03915D-707D-4E0E-8F8D-5FC3C5673270}">
      <dsp:nvSpPr>
        <dsp:cNvPr id="0" name=""/>
        <dsp:cNvSpPr/>
      </dsp:nvSpPr>
      <dsp:spPr>
        <a:xfrm>
          <a:off x="1208754" y="0"/>
          <a:ext cx="6103664" cy="3723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Направления:</a:t>
          </a:r>
          <a:endParaRPr lang="ru-RU" sz="2200" kern="1200" dirty="0"/>
        </a:p>
      </dsp:txBody>
      <dsp:txXfrm>
        <a:off x="1219661" y="10907"/>
        <a:ext cx="6081850" cy="350573"/>
      </dsp:txXfrm>
    </dsp:sp>
    <dsp:sp modelId="{64FA6E60-ADB3-4336-A9FD-3B2B1D61E983}">
      <dsp:nvSpPr>
        <dsp:cNvPr id="0" name=""/>
        <dsp:cNvSpPr/>
      </dsp:nvSpPr>
      <dsp:spPr>
        <a:xfrm>
          <a:off x="212454" y="652644"/>
          <a:ext cx="535389" cy="456164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9B8F53-16C0-4D84-B483-E234330BFA99}">
      <dsp:nvSpPr>
        <dsp:cNvPr id="0" name=""/>
        <dsp:cNvSpPr/>
      </dsp:nvSpPr>
      <dsp:spPr>
        <a:xfrm>
          <a:off x="1214053" y="415516"/>
          <a:ext cx="7359083" cy="83323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проведение комплекса агротехнологических работ, повышение уровня экологической безопасности сельскохозяйственного производства, на повышение плодородия и качества почв</a:t>
          </a:r>
          <a:endParaRPr lang="ru-RU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54735" y="456198"/>
        <a:ext cx="7277719" cy="751868"/>
      </dsp:txXfrm>
    </dsp:sp>
    <dsp:sp modelId="{BD85ADBD-4F49-4838-B95C-A9B9A2C19341}">
      <dsp:nvSpPr>
        <dsp:cNvPr id="0" name=""/>
        <dsp:cNvSpPr/>
      </dsp:nvSpPr>
      <dsp:spPr>
        <a:xfrm>
          <a:off x="212458" y="1371522"/>
          <a:ext cx="555520" cy="45370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77913-768B-44A5-B7AB-00981F2047C2}">
      <dsp:nvSpPr>
        <dsp:cNvPr id="0" name=""/>
        <dsp:cNvSpPr/>
      </dsp:nvSpPr>
      <dsp:spPr>
        <a:xfrm>
          <a:off x="1204949" y="1397420"/>
          <a:ext cx="7345769" cy="36149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на поддержку элитного семеноводства</a:t>
          </a:r>
          <a:endParaRPr lang="ru-RU" sz="1500" kern="1200" dirty="0"/>
        </a:p>
      </dsp:txBody>
      <dsp:txXfrm>
        <a:off x="1222599" y="1415070"/>
        <a:ext cx="7310469" cy="326195"/>
      </dsp:txXfrm>
    </dsp:sp>
    <dsp:sp modelId="{26568DF1-572B-42F8-A70A-87EB0C66B115}">
      <dsp:nvSpPr>
        <dsp:cNvPr id="0" name=""/>
        <dsp:cNvSpPr/>
      </dsp:nvSpPr>
      <dsp:spPr>
        <a:xfrm>
          <a:off x="212459" y="2105299"/>
          <a:ext cx="629587" cy="49547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543B5-E4A9-4165-A603-A85E8D2F1E64}">
      <dsp:nvSpPr>
        <dsp:cNvPr id="0" name=""/>
        <dsp:cNvSpPr/>
      </dsp:nvSpPr>
      <dsp:spPr>
        <a:xfrm>
          <a:off x="1215532" y="1883578"/>
          <a:ext cx="7329894" cy="78578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приобретение семян кормовых культур, поставляемых в районы Крайнего Севера и приравненные к ним местности, предусмотренные </a:t>
          </a:r>
          <a:r>
            <a:rPr lang="ru-RU" sz="16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ПЕРЕЧНЕМ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утвержденным постановлением Совета Министров СССР от 3 января 1983 года N 12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53898" y="1921944"/>
        <a:ext cx="7253162" cy="709052"/>
      </dsp:txXfrm>
    </dsp:sp>
    <dsp:sp modelId="{6A84BB23-1489-457A-A20E-B8742EA2A9FB}">
      <dsp:nvSpPr>
        <dsp:cNvPr id="0" name=""/>
        <dsp:cNvSpPr/>
      </dsp:nvSpPr>
      <dsp:spPr>
        <a:xfrm>
          <a:off x="1019386" y="3054479"/>
          <a:ext cx="208612" cy="45005"/>
        </a:xfrm>
        <a:prstGeom prst="roundRect">
          <a:avLst>
            <a:gd name="adj" fmla="val 16670"/>
          </a:avLst>
        </a:prstGeom>
        <a:noFill/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7EAF77-D2EB-4808-B1AC-419A5A78B09A}">
      <dsp:nvSpPr>
        <dsp:cNvPr id="0" name=""/>
        <dsp:cNvSpPr/>
      </dsp:nvSpPr>
      <dsp:spPr>
        <a:xfrm>
          <a:off x="1275617" y="2801720"/>
          <a:ext cx="7274077" cy="98916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 приобретение семян, произведенных в рамках Федеральной научно-технической </a:t>
          </a:r>
          <a:r>
            <a:rPr lang="ru-RU" sz="1400" kern="1200" cap="all" baseline="0" dirty="0" smtClean="0">
              <a:solidFill>
                <a:srgbClr val="C00000"/>
              </a:solidFill>
            </a:rPr>
            <a:t>программы </a:t>
          </a:r>
          <a:r>
            <a:rPr lang="ru-RU" sz="1400" kern="1200" dirty="0" smtClean="0"/>
            <a:t>развития сельского хозяйства на 2017 - 2025 годы, утвержденной постановлением Правительства Российской Федерации от 25 августа 2017 года N 996 (далее - семена, произведенные в рамках Федеральной программы), 70%</a:t>
          </a:r>
          <a:r>
            <a:rPr lang="ru-RU" sz="1600" kern="1200" dirty="0" smtClean="0"/>
            <a:t> от затрат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23913" y="2850016"/>
        <a:ext cx="7177485" cy="892576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144412-4DC1-4CA7-B9E2-A6608392B7DD}">
      <dsp:nvSpPr>
        <dsp:cNvPr id="0" name=""/>
        <dsp:cNvSpPr/>
      </dsp:nvSpPr>
      <dsp:spPr>
        <a:xfrm>
          <a:off x="0" y="1361774"/>
          <a:ext cx="895745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06AD42-7206-446F-A301-863668B64E52}">
      <dsp:nvSpPr>
        <dsp:cNvPr id="0" name=""/>
        <dsp:cNvSpPr/>
      </dsp:nvSpPr>
      <dsp:spPr>
        <a:xfrm>
          <a:off x="241486" y="0"/>
          <a:ext cx="8514749" cy="14944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999" tIns="0" rIns="23699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Заявитель не осуществлял предпринимательскую деятельность в течение последних трех лет в качестве индивидуального предпринимателя и (или) не являлся учредителем (участником) коммерческой организации за исключением крестьянского (фермерского) хозяйства (далее - КФХ)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14440" y="72954"/>
        <a:ext cx="8368841" cy="1348556"/>
      </dsp:txXfrm>
    </dsp:sp>
    <dsp:sp modelId="{AD9DA11F-DFA4-437A-B586-1389CA1CDF63}">
      <dsp:nvSpPr>
        <dsp:cNvPr id="0" name=""/>
        <dsp:cNvSpPr/>
      </dsp:nvSpPr>
      <dsp:spPr>
        <a:xfrm>
          <a:off x="0" y="2671348"/>
          <a:ext cx="895745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4B4F8A-1F67-41AE-903E-FAD42DD20EF5}">
      <dsp:nvSpPr>
        <dsp:cNvPr id="0" name=""/>
        <dsp:cNvSpPr/>
      </dsp:nvSpPr>
      <dsp:spPr>
        <a:xfrm>
          <a:off x="277844" y="1756682"/>
          <a:ext cx="8478392" cy="11194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999" tIns="0" rIns="23699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Заявитель ранее не являлся получателем: гранта на создание и развитие КФХ; гранта на развитие семейных животноводческих ферм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2493" y="1811331"/>
        <a:ext cx="8369094" cy="1010196"/>
      </dsp:txXfrm>
    </dsp:sp>
    <dsp:sp modelId="{5142D4D1-9180-4C2C-AFE7-A03D08B29BD0}">
      <dsp:nvSpPr>
        <dsp:cNvPr id="0" name=""/>
        <dsp:cNvSpPr/>
      </dsp:nvSpPr>
      <dsp:spPr>
        <a:xfrm>
          <a:off x="0" y="4152997"/>
          <a:ext cx="895745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E94044-D587-4C47-9D6C-361E16F6A32E}">
      <dsp:nvSpPr>
        <dsp:cNvPr id="0" name=""/>
        <dsp:cNvSpPr/>
      </dsp:nvSpPr>
      <dsp:spPr>
        <a:xfrm>
          <a:off x="328032" y="3126371"/>
          <a:ext cx="8436234" cy="12915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999" tIns="0" rIns="23699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Заявитель проживает (не менее 3 лет) в муниципальном образовании в Республике Алтай по месту нахождения и регистрации КФХ, главой которого он является, и данное хозяйство является единственным местом трудоустройства заявителя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1081" y="3189420"/>
        <a:ext cx="8310136" cy="1165471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03915D-707D-4E0E-8F8D-5FC3C5673270}">
      <dsp:nvSpPr>
        <dsp:cNvPr id="0" name=""/>
        <dsp:cNvSpPr/>
      </dsp:nvSpPr>
      <dsp:spPr>
        <a:xfrm>
          <a:off x="108928" y="0"/>
          <a:ext cx="8506299" cy="591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НА ЧТО?</a:t>
          </a:r>
          <a:endParaRPr lang="ru-RU" sz="3500" kern="1200" dirty="0"/>
        </a:p>
      </dsp:txBody>
      <dsp:txXfrm>
        <a:off x="126254" y="17326"/>
        <a:ext cx="8471647" cy="556890"/>
      </dsp:txXfrm>
    </dsp:sp>
    <dsp:sp modelId="{64FA6E60-ADB3-4336-A9FD-3B2B1D61E983}">
      <dsp:nvSpPr>
        <dsp:cNvPr id="0" name=""/>
        <dsp:cNvSpPr/>
      </dsp:nvSpPr>
      <dsp:spPr>
        <a:xfrm>
          <a:off x="246050" y="963095"/>
          <a:ext cx="1117762" cy="1117762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9B8F53-16C0-4D84-B483-E234330BFA99}">
      <dsp:nvSpPr>
        <dsp:cNvPr id="0" name=""/>
        <dsp:cNvSpPr/>
      </dsp:nvSpPr>
      <dsp:spPr>
        <a:xfrm>
          <a:off x="1430878" y="794542"/>
          <a:ext cx="7321471" cy="145486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Строительство, ремонт и переустройство производственных и складских зданий, помещений, пристроек, инженерных сетей, заграждений и сооружений, необходимых для производства, хранения и переработки сельскохозяйственной продукции, а также на их регистрацию;</a:t>
          </a:r>
          <a:endParaRPr lang="ru-RU" sz="1600" kern="1200" dirty="0"/>
        </a:p>
      </dsp:txBody>
      <dsp:txXfrm>
        <a:off x="1501912" y="865576"/>
        <a:ext cx="7179403" cy="1312800"/>
      </dsp:txXfrm>
    </dsp:sp>
    <dsp:sp modelId="{BD85ADBD-4F49-4838-B95C-A9B9A2C19341}">
      <dsp:nvSpPr>
        <dsp:cNvPr id="0" name=""/>
        <dsp:cNvSpPr/>
      </dsp:nvSpPr>
      <dsp:spPr>
        <a:xfrm>
          <a:off x="246050" y="2214989"/>
          <a:ext cx="1117762" cy="1117762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77913-768B-44A5-B7AB-00981F2047C2}">
      <dsp:nvSpPr>
        <dsp:cNvPr id="0" name=""/>
        <dsp:cNvSpPr/>
      </dsp:nvSpPr>
      <dsp:spPr>
        <a:xfrm>
          <a:off x="1444496" y="2324804"/>
          <a:ext cx="7321471" cy="76165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Разработку проектной документации для строительства или реконструкции производственных и складских зданий</a:t>
          </a:r>
          <a:endParaRPr lang="ru-RU" sz="1600" kern="1200" dirty="0"/>
        </a:p>
      </dsp:txBody>
      <dsp:txXfrm>
        <a:off x="1481684" y="2361992"/>
        <a:ext cx="7247095" cy="687278"/>
      </dsp:txXfrm>
    </dsp:sp>
    <dsp:sp modelId="{26568DF1-572B-42F8-A70A-87EB0C66B115}">
      <dsp:nvSpPr>
        <dsp:cNvPr id="0" name=""/>
        <dsp:cNvSpPr/>
      </dsp:nvSpPr>
      <dsp:spPr>
        <a:xfrm>
          <a:off x="246050" y="3466883"/>
          <a:ext cx="1117762" cy="1117762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543B5-E4A9-4165-A603-A85E8D2F1E64}">
      <dsp:nvSpPr>
        <dsp:cNvPr id="0" name=""/>
        <dsp:cNvSpPr/>
      </dsp:nvSpPr>
      <dsp:spPr>
        <a:xfrm>
          <a:off x="1430878" y="3157615"/>
          <a:ext cx="7321471" cy="140427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Комплектацию объектов для производства и переработки сельскохозяйственной продукции новым (не бывшем в эксплуатации) оборудованием, сельскохозяйственной техникой и специализированным транспортном и их монтажом. Перечень указанного оборудования, техники и специализированного транспорта устанавливается Министерством</a:t>
          </a:r>
          <a:endParaRPr lang="ru-RU" sz="1600" kern="1200" dirty="0"/>
        </a:p>
      </dsp:txBody>
      <dsp:txXfrm>
        <a:off x="1499442" y="3226179"/>
        <a:ext cx="7184343" cy="126715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03915D-707D-4E0E-8F8D-5FC3C5673270}">
      <dsp:nvSpPr>
        <dsp:cNvPr id="0" name=""/>
        <dsp:cNvSpPr/>
      </dsp:nvSpPr>
      <dsp:spPr>
        <a:xfrm>
          <a:off x="105976" y="0"/>
          <a:ext cx="8644234" cy="5147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НА ЧТО?</a:t>
          </a:r>
          <a:endParaRPr lang="ru-RU" sz="3000" kern="1200" dirty="0"/>
        </a:p>
      </dsp:txBody>
      <dsp:txXfrm>
        <a:off x="121053" y="15077"/>
        <a:ext cx="8614080" cy="484616"/>
      </dsp:txXfrm>
    </dsp:sp>
    <dsp:sp modelId="{64FA6E60-ADB3-4336-A9FD-3B2B1D61E983}">
      <dsp:nvSpPr>
        <dsp:cNvPr id="0" name=""/>
        <dsp:cNvSpPr/>
      </dsp:nvSpPr>
      <dsp:spPr>
        <a:xfrm>
          <a:off x="245321" y="690243"/>
          <a:ext cx="972696" cy="972696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9B8F53-16C0-4D84-B483-E234330BFA99}">
      <dsp:nvSpPr>
        <dsp:cNvPr id="0" name=""/>
        <dsp:cNvSpPr/>
      </dsp:nvSpPr>
      <dsp:spPr>
        <a:xfrm>
          <a:off x="1276379" y="690871"/>
          <a:ext cx="7613175" cy="97144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 приобретение племенных сельскохозяйственных животных (за исключением свиней) и птицы, зарегистрированных в автоматизированной информационной системе учета;</a:t>
          </a:r>
          <a:endParaRPr lang="ru-RU" sz="1600" kern="1200" dirty="0"/>
        </a:p>
      </dsp:txBody>
      <dsp:txXfrm>
        <a:off x="1323809" y="738301"/>
        <a:ext cx="7518315" cy="876581"/>
      </dsp:txXfrm>
    </dsp:sp>
    <dsp:sp modelId="{BD85ADBD-4F49-4838-B95C-A9B9A2C19341}">
      <dsp:nvSpPr>
        <dsp:cNvPr id="0" name=""/>
        <dsp:cNvSpPr/>
      </dsp:nvSpPr>
      <dsp:spPr>
        <a:xfrm>
          <a:off x="245321" y="1779663"/>
          <a:ext cx="972696" cy="972696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77913-768B-44A5-B7AB-00981F2047C2}">
      <dsp:nvSpPr>
        <dsp:cNvPr id="0" name=""/>
        <dsp:cNvSpPr/>
      </dsp:nvSpPr>
      <dsp:spPr>
        <a:xfrm>
          <a:off x="1276379" y="1829018"/>
          <a:ext cx="7613175" cy="527026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Приобретение рыбопосадочного материала</a:t>
          </a:r>
          <a:endParaRPr lang="ru-RU" sz="1600" kern="1200" dirty="0"/>
        </a:p>
      </dsp:txBody>
      <dsp:txXfrm>
        <a:off x="1302111" y="1854750"/>
        <a:ext cx="7561711" cy="475562"/>
      </dsp:txXfrm>
    </dsp:sp>
    <dsp:sp modelId="{26568DF1-572B-42F8-A70A-87EB0C66B115}">
      <dsp:nvSpPr>
        <dsp:cNvPr id="0" name=""/>
        <dsp:cNvSpPr/>
      </dsp:nvSpPr>
      <dsp:spPr>
        <a:xfrm>
          <a:off x="245321" y="2892394"/>
          <a:ext cx="972696" cy="972696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543B5-E4A9-4165-A603-A85E8D2F1E64}">
      <dsp:nvSpPr>
        <dsp:cNvPr id="0" name=""/>
        <dsp:cNvSpPr/>
      </dsp:nvSpPr>
      <dsp:spPr>
        <a:xfrm>
          <a:off x="1276379" y="2646248"/>
          <a:ext cx="7613175" cy="146498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Приобретение новых снегоходных транспортных средств, соответствующих коду 29.10.52.110 Общероссийского классификатора продукции по видам экономической деятельности (ОКПД 2) - в случае если КФХ осуществляет деятельность по развитию оленеводства и (или) мараловодства в муниципальных образованиях Республики Алтай, приравненных к районам Крайнего Севера;.</a:t>
          </a:r>
          <a:endParaRPr lang="ru-RU" sz="1600" kern="1200" dirty="0"/>
        </a:p>
      </dsp:txBody>
      <dsp:txXfrm>
        <a:off x="1347907" y="2717776"/>
        <a:ext cx="7470119" cy="1321931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03915D-707D-4E0E-8F8D-5FC3C5673270}">
      <dsp:nvSpPr>
        <dsp:cNvPr id="0" name=""/>
        <dsp:cNvSpPr/>
      </dsp:nvSpPr>
      <dsp:spPr>
        <a:xfrm>
          <a:off x="0" y="0"/>
          <a:ext cx="9134877" cy="5439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НА ЧТО?</a:t>
          </a:r>
          <a:endParaRPr lang="ru-RU" sz="3200" kern="1200" dirty="0"/>
        </a:p>
      </dsp:txBody>
      <dsp:txXfrm>
        <a:off x="15933" y="15933"/>
        <a:ext cx="9103011" cy="512122"/>
      </dsp:txXfrm>
    </dsp:sp>
    <dsp:sp modelId="{64FA6E60-ADB3-4336-A9FD-3B2B1D61E983}">
      <dsp:nvSpPr>
        <dsp:cNvPr id="0" name=""/>
        <dsp:cNvSpPr/>
      </dsp:nvSpPr>
      <dsp:spPr>
        <a:xfrm>
          <a:off x="0" y="755110"/>
          <a:ext cx="1027906" cy="1027906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9B8F53-16C0-4D84-B483-E234330BFA99}">
      <dsp:nvSpPr>
        <dsp:cNvPr id="0" name=""/>
        <dsp:cNvSpPr/>
      </dsp:nvSpPr>
      <dsp:spPr>
        <a:xfrm>
          <a:off x="1089580" y="755773"/>
          <a:ext cx="8045296" cy="102658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Оплату части стоимости имущества, приобретаемого с привлечением инвестиционного кредита;</a:t>
          </a:r>
          <a:endParaRPr lang="ru-RU" sz="1600" kern="1200" dirty="0"/>
        </a:p>
      </dsp:txBody>
      <dsp:txXfrm>
        <a:off x="1139703" y="805896"/>
        <a:ext cx="7945050" cy="926334"/>
      </dsp:txXfrm>
    </dsp:sp>
    <dsp:sp modelId="{BD85ADBD-4F49-4838-B95C-A9B9A2C19341}">
      <dsp:nvSpPr>
        <dsp:cNvPr id="0" name=""/>
        <dsp:cNvSpPr/>
      </dsp:nvSpPr>
      <dsp:spPr>
        <a:xfrm>
          <a:off x="0" y="1906365"/>
          <a:ext cx="1027906" cy="1027906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77913-768B-44A5-B7AB-00981F2047C2}">
      <dsp:nvSpPr>
        <dsp:cNvPr id="0" name=""/>
        <dsp:cNvSpPr/>
      </dsp:nvSpPr>
      <dsp:spPr>
        <a:xfrm>
          <a:off x="1047986" y="1965485"/>
          <a:ext cx="8045296" cy="101406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Оплату расходов, связанных с доставкой и монтажом оборудования и техники, если КФХ осуществляет деятельность в местности, приравненной к районам Крайнего Севера;</a:t>
          </a:r>
          <a:endParaRPr lang="ru-RU" sz="1600" kern="1200" dirty="0"/>
        </a:p>
      </dsp:txBody>
      <dsp:txXfrm>
        <a:off x="1097497" y="2014996"/>
        <a:ext cx="7946274" cy="915038"/>
      </dsp:txXfrm>
    </dsp:sp>
    <dsp:sp modelId="{26568DF1-572B-42F8-A70A-87EB0C66B115}">
      <dsp:nvSpPr>
        <dsp:cNvPr id="0" name=""/>
        <dsp:cNvSpPr/>
      </dsp:nvSpPr>
      <dsp:spPr>
        <a:xfrm>
          <a:off x="0" y="3057620"/>
          <a:ext cx="1027906" cy="1027906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543B5-E4A9-4165-A603-A85E8D2F1E64}">
      <dsp:nvSpPr>
        <dsp:cNvPr id="0" name=""/>
        <dsp:cNvSpPr/>
      </dsp:nvSpPr>
      <dsp:spPr>
        <a:xfrm>
          <a:off x="1089580" y="3127641"/>
          <a:ext cx="8045296" cy="88786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Приобретение автономных источников электро-, газо- и водоснабжения</a:t>
          </a:r>
          <a:endParaRPr lang="ru-RU" sz="1600" kern="1200" dirty="0"/>
        </a:p>
      </dsp:txBody>
      <dsp:txXfrm>
        <a:off x="1132930" y="3170991"/>
        <a:ext cx="7958596" cy="801164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5CC70C-BE97-4668-A429-CCB311F32534}">
      <dsp:nvSpPr>
        <dsp:cNvPr id="0" name=""/>
        <dsp:cNvSpPr/>
      </dsp:nvSpPr>
      <dsp:spPr>
        <a:xfrm>
          <a:off x="0" y="0"/>
          <a:ext cx="9075737" cy="1567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Грант предоставляется на развитие семейной фермы в размере, не превышающем </a:t>
          </a:r>
          <a:r>
            <a:rPr lang="ru-RU" sz="2400" kern="1200" dirty="0" smtClean="0">
              <a:solidFill>
                <a:srgbClr val="C00000"/>
              </a:solidFill>
            </a:rPr>
            <a:t>30 млн </a:t>
          </a:r>
          <a:r>
            <a:rPr lang="ru-RU" sz="1800" kern="1200" dirty="0" smtClean="0"/>
            <a:t>рублей, но не более </a:t>
          </a:r>
          <a:r>
            <a:rPr lang="ru-RU" sz="2400" kern="1200" dirty="0" smtClean="0">
              <a:solidFill>
                <a:srgbClr val="C00000"/>
              </a:solidFill>
            </a:rPr>
            <a:t>60</a:t>
          </a:r>
          <a:r>
            <a:rPr lang="ru-RU" sz="1800" kern="1200" dirty="0" smtClean="0"/>
            <a:t> процентов затрат грантополучателя. При этом часть затрат КФХ (не более 20 процентов) может быть обеспечена за счет средств Республики Алтай, которая устанавливается приказом Министерства</a:t>
          </a:r>
          <a:endParaRPr lang="ru-RU" sz="1600" kern="1200" dirty="0"/>
        </a:p>
      </dsp:txBody>
      <dsp:txXfrm>
        <a:off x="76505" y="76505"/>
        <a:ext cx="8922727" cy="1414205"/>
      </dsp:txXfrm>
    </dsp:sp>
    <dsp:sp modelId="{52B8D06A-8656-4D69-99F2-4A92EF22C7E4}">
      <dsp:nvSpPr>
        <dsp:cNvPr id="0" name=""/>
        <dsp:cNvSpPr/>
      </dsp:nvSpPr>
      <dsp:spPr>
        <a:xfrm>
          <a:off x="0" y="1748263"/>
          <a:ext cx="9075737" cy="1567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Создания не менее </a:t>
          </a:r>
          <a:r>
            <a:rPr lang="ru-RU" sz="2400" kern="1200" dirty="0" smtClean="0">
              <a:solidFill>
                <a:srgbClr val="FF0000"/>
              </a:solidFill>
            </a:rPr>
            <a:t>3</a:t>
          </a:r>
          <a:r>
            <a:rPr lang="ru-RU" sz="2000" kern="1200" dirty="0" smtClean="0"/>
            <a:t> новых постоянных рабочих мест на один грант в срок, установленный Министерством, но не позднее срока использования гранта и с гарантией сохранения созданных рабочих мест в течение 5-ти лет</a:t>
          </a:r>
          <a:endParaRPr lang="ru-RU" sz="2000" kern="1200" dirty="0"/>
        </a:p>
      </dsp:txBody>
      <dsp:txXfrm>
        <a:off x="76505" y="1824768"/>
        <a:ext cx="8922727" cy="1414205"/>
      </dsp:txXfrm>
    </dsp:sp>
    <dsp:sp modelId="{A43F2BF2-F8CC-49DA-911E-F69B489C2330}">
      <dsp:nvSpPr>
        <dsp:cNvPr id="0" name=""/>
        <dsp:cNvSpPr/>
      </dsp:nvSpPr>
      <dsp:spPr>
        <a:xfrm>
          <a:off x="0" y="3496527"/>
          <a:ext cx="9075737" cy="16296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Срок использования гранта составляет не более </a:t>
          </a:r>
          <a:r>
            <a:rPr lang="ru-RU" sz="2400" kern="1200" dirty="0" smtClean="0">
              <a:solidFill>
                <a:srgbClr val="C00000"/>
              </a:solidFill>
            </a:rPr>
            <a:t>24</a:t>
          </a:r>
          <a:r>
            <a:rPr lang="ru-RU" sz="1800" kern="1200" dirty="0" smtClean="0"/>
            <a:t> месяцев со дня его получения. В случае наступления обстоятельств непреодолимой силы (форс-мажор) срок освоения гранта или часть гранта может быть продлена Министерством, но не более чем на 6 месяцев</a:t>
          </a:r>
          <a:endParaRPr lang="ru-RU" sz="1800" kern="1200" dirty="0"/>
        </a:p>
      </dsp:txBody>
      <dsp:txXfrm>
        <a:off x="79553" y="3576080"/>
        <a:ext cx="8916631" cy="1470546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144412-4DC1-4CA7-B9E2-A6608392B7DD}">
      <dsp:nvSpPr>
        <dsp:cNvPr id="0" name=""/>
        <dsp:cNvSpPr/>
      </dsp:nvSpPr>
      <dsp:spPr>
        <a:xfrm>
          <a:off x="0" y="927713"/>
          <a:ext cx="8957457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06AD42-7206-446F-A301-863668B64E52}">
      <dsp:nvSpPr>
        <dsp:cNvPr id="0" name=""/>
        <dsp:cNvSpPr/>
      </dsp:nvSpPr>
      <dsp:spPr>
        <a:xfrm>
          <a:off x="241486" y="0"/>
          <a:ext cx="8514749" cy="1123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999" tIns="0" rIns="23699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Заявитель проживает (не менее 3 лет) в муниципальном образовании в Республике Алтай по месту нахождения и регистрации КФХ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6328" y="54842"/>
        <a:ext cx="8405065" cy="1013768"/>
      </dsp:txXfrm>
    </dsp:sp>
    <dsp:sp modelId="{AD9DA11F-DFA4-437A-B586-1389CA1CDF63}">
      <dsp:nvSpPr>
        <dsp:cNvPr id="0" name=""/>
        <dsp:cNvSpPr/>
      </dsp:nvSpPr>
      <dsp:spPr>
        <a:xfrm>
          <a:off x="0" y="2936033"/>
          <a:ext cx="8957457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4B4F8A-1F67-41AE-903E-FAD42DD20EF5}">
      <dsp:nvSpPr>
        <dsp:cNvPr id="0" name=""/>
        <dsp:cNvSpPr/>
      </dsp:nvSpPr>
      <dsp:spPr>
        <a:xfrm>
          <a:off x="277844" y="1388440"/>
          <a:ext cx="8478392" cy="17865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999" tIns="0" rIns="23699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Заявитель планирует создание не более одной семейной фермы по одному направлению деятельности (одной отрасли) животноводства, которое предусмотрено с учетом балансов производства и потребления сельскохозяйственной продукции и противоэпизоотических мероприятий, или планирует реконструировать не более одной семейной животноводческой фермы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5057" y="1475653"/>
        <a:ext cx="8303966" cy="1612133"/>
      </dsp:txXfrm>
    </dsp:sp>
    <dsp:sp modelId="{5142D4D1-9180-4C2C-AFE7-A03D08B29BD0}">
      <dsp:nvSpPr>
        <dsp:cNvPr id="0" name=""/>
        <dsp:cNvSpPr/>
      </dsp:nvSpPr>
      <dsp:spPr>
        <a:xfrm>
          <a:off x="0" y="4136126"/>
          <a:ext cx="8957457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E94044-D587-4C47-9D6C-361E16F6A32E}">
      <dsp:nvSpPr>
        <dsp:cNvPr id="0" name=""/>
        <dsp:cNvSpPr/>
      </dsp:nvSpPr>
      <dsp:spPr>
        <a:xfrm>
          <a:off x="328032" y="3466893"/>
          <a:ext cx="8268106" cy="9783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999" tIns="0" rIns="23699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Заявитель обязуется осуществлять деятельность в течение не менее пяти лет после получения гранта на развитие семейной фермы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5790" y="3514651"/>
        <a:ext cx="8172590" cy="882816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03915D-707D-4E0E-8F8D-5FC3C5673270}">
      <dsp:nvSpPr>
        <dsp:cNvPr id="0" name=""/>
        <dsp:cNvSpPr/>
      </dsp:nvSpPr>
      <dsp:spPr>
        <a:xfrm>
          <a:off x="0" y="0"/>
          <a:ext cx="8761137" cy="5746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НА ЧТО?</a:t>
          </a:r>
          <a:endParaRPr lang="ru-RU" sz="3400" kern="1200" dirty="0"/>
        </a:p>
      </dsp:txBody>
      <dsp:txXfrm>
        <a:off x="16832" y="16832"/>
        <a:ext cx="8727473" cy="541007"/>
      </dsp:txXfrm>
    </dsp:sp>
    <dsp:sp modelId="{64FA6E60-ADB3-4336-A9FD-3B2B1D61E983}">
      <dsp:nvSpPr>
        <dsp:cNvPr id="0" name=""/>
        <dsp:cNvSpPr/>
      </dsp:nvSpPr>
      <dsp:spPr>
        <a:xfrm>
          <a:off x="118066" y="675688"/>
          <a:ext cx="1085883" cy="1085883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9B8F53-16C0-4D84-B483-E234330BFA99}">
      <dsp:nvSpPr>
        <dsp:cNvPr id="0" name=""/>
        <dsp:cNvSpPr/>
      </dsp:nvSpPr>
      <dsp:spPr>
        <a:xfrm>
          <a:off x="1281311" y="696190"/>
          <a:ext cx="7610100" cy="159590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Строительство, ремонт, реконструкцию или модернизацию производственных объектов по заготовке, хранению, подработке, переработке, сортировке, убою, первичной переработке и подготовке к реализации сельскохозяйственной продукции, дикорастущих плодов, ягод, орехов, грибов, семян и подобных лесных ресурсов (далее - дикорастущие пищевые ресурсы) и продуктов переработки указанных продукции и ресурсов</a:t>
          </a:r>
          <a:endParaRPr lang="ru-RU" sz="1600" kern="1200" dirty="0"/>
        </a:p>
      </dsp:txBody>
      <dsp:txXfrm>
        <a:off x="1359230" y="774109"/>
        <a:ext cx="7454262" cy="1440063"/>
      </dsp:txXfrm>
    </dsp:sp>
    <dsp:sp modelId="{46FA23B1-49CF-49E8-BEF1-7E3953508C48}">
      <dsp:nvSpPr>
        <dsp:cNvPr id="0" name=""/>
        <dsp:cNvSpPr/>
      </dsp:nvSpPr>
      <dsp:spPr>
        <a:xfrm>
          <a:off x="118631" y="2935809"/>
          <a:ext cx="1085883" cy="1085883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B56028-1322-4FC4-85D7-A14799E8829A}">
      <dsp:nvSpPr>
        <dsp:cNvPr id="0" name=""/>
        <dsp:cNvSpPr/>
      </dsp:nvSpPr>
      <dsp:spPr>
        <a:xfrm>
          <a:off x="1269668" y="2498149"/>
          <a:ext cx="7610100" cy="196120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Приобретение и монтаж оборудования и техники для производственных объектов, предназначенных для заготовки, хранения, подработки, переработки, сортировки, убоя, первичной переработки, охлаждения, подготовки к реализации, погрузки, разгрузки сельскохозяйственной продукции, дикорастущих пищевых ресурсов и продуктов переработки указанных продукции и ресурсов, а также на приобретение оборудования для лабораторного анализа качества сельскохозяйственной продукции для оснащения лабораторий производственного контроля качества и безопасности выпускаемой (производимой и перерабатываемой) продукции и проведения государственной ветеринарно-санитарной экспертизы</a:t>
          </a:r>
        </a:p>
      </dsp:txBody>
      <dsp:txXfrm>
        <a:off x="1365423" y="2593904"/>
        <a:ext cx="7418590" cy="1769694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03915D-707D-4E0E-8F8D-5FC3C5673270}">
      <dsp:nvSpPr>
        <dsp:cNvPr id="0" name=""/>
        <dsp:cNvSpPr/>
      </dsp:nvSpPr>
      <dsp:spPr>
        <a:xfrm>
          <a:off x="0" y="110842"/>
          <a:ext cx="8938619" cy="5562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НА ЧТО?</a:t>
          </a:r>
          <a:endParaRPr lang="ru-RU" sz="3300" kern="1200" dirty="0"/>
        </a:p>
      </dsp:txBody>
      <dsp:txXfrm>
        <a:off x="16291" y="127133"/>
        <a:ext cx="8906037" cy="523634"/>
      </dsp:txXfrm>
    </dsp:sp>
    <dsp:sp modelId="{64FA6E60-ADB3-4336-A9FD-3B2B1D61E983}">
      <dsp:nvSpPr>
        <dsp:cNvPr id="0" name=""/>
        <dsp:cNvSpPr/>
      </dsp:nvSpPr>
      <dsp:spPr>
        <a:xfrm>
          <a:off x="98128" y="889978"/>
          <a:ext cx="1051011" cy="1051011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9B8F53-16C0-4D84-B483-E234330BFA99}">
      <dsp:nvSpPr>
        <dsp:cNvPr id="0" name=""/>
        <dsp:cNvSpPr/>
      </dsp:nvSpPr>
      <dsp:spPr>
        <a:xfrm>
          <a:off x="1212201" y="746493"/>
          <a:ext cx="7824547" cy="133798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Приобретение нового специализированного транспорта, фургонов, прицепов, полуприцепов, вагонов, контейнеров для транспортировки, обеспечения сохранности при перевозке и реализации сельскохозяйственной продукции, дикорастущих пищевых ресурсов и продуктов переработки указанной продукции</a:t>
          </a:r>
          <a:endParaRPr lang="ru-RU" sz="1200" kern="1200" dirty="0"/>
        </a:p>
      </dsp:txBody>
      <dsp:txXfrm>
        <a:off x="1277528" y="811820"/>
        <a:ext cx="7693893" cy="1207326"/>
      </dsp:txXfrm>
    </dsp:sp>
    <dsp:sp modelId="{BD85ADBD-4F49-4838-B95C-A9B9A2C19341}">
      <dsp:nvSpPr>
        <dsp:cNvPr id="0" name=""/>
        <dsp:cNvSpPr/>
      </dsp:nvSpPr>
      <dsp:spPr>
        <a:xfrm>
          <a:off x="98128" y="2067111"/>
          <a:ext cx="1051011" cy="1051011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77913-768B-44A5-B7AB-00981F2047C2}">
      <dsp:nvSpPr>
        <dsp:cNvPr id="0" name=""/>
        <dsp:cNvSpPr/>
      </dsp:nvSpPr>
      <dsp:spPr>
        <a:xfrm>
          <a:off x="1212201" y="2234532"/>
          <a:ext cx="7824547" cy="71617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Приобретение нового оборудования для рыбоводной инфраструктуры и аквакультуры (рыбоводства)</a:t>
          </a:r>
          <a:endParaRPr lang="ru-RU" sz="1500" kern="1200" dirty="0"/>
        </a:p>
      </dsp:txBody>
      <dsp:txXfrm>
        <a:off x="1247168" y="2269499"/>
        <a:ext cx="7754613" cy="646236"/>
      </dsp:txXfrm>
    </dsp:sp>
    <dsp:sp modelId="{26568DF1-572B-42F8-A70A-87EB0C66B115}">
      <dsp:nvSpPr>
        <dsp:cNvPr id="0" name=""/>
        <dsp:cNvSpPr/>
      </dsp:nvSpPr>
      <dsp:spPr>
        <a:xfrm>
          <a:off x="98128" y="3244244"/>
          <a:ext cx="1051011" cy="1051011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543B5-E4A9-4165-A603-A85E8D2F1E64}">
      <dsp:nvSpPr>
        <dsp:cNvPr id="0" name=""/>
        <dsp:cNvSpPr/>
      </dsp:nvSpPr>
      <dsp:spPr>
        <a:xfrm>
          <a:off x="1212201" y="3244244"/>
          <a:ext cx="7824547" cy="105101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Приобретение новой (не бывшей в использовании) сельскохозяйственной техники и навесного оборудования, грузового автомобильного транспорта, оборудования для производства и переработки сельскохозяйственной продукции</a:t>
          </a:r>
          <a:endParaRPr lang="ru-RU" sz="1500" kern="1200" dirty="0"/>
        </a:p>
      </dsp:txBody>
      <dsp:txXfrm>
        <a:off x="1263516" y="3295559"/>
        <a:ext cx="7721917" cy="948381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03915D-707D-4E0E-8F8D-5FC3C5673270}">
      <dsp:nvSpPr>
        <dsp:cNvPr id="0" name=""/>
        <dsp:cNvSpPr/>
      </dsp:nvSpPr>
      <dsp:spPr>
        <a:xfrm>
          <a:off x="0" y="0"/>
          <a:ext cx="9134877" cy="568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НА ЧТО?</a:t>
          </a:r>
          <a:endParaRPr lang="ru-RU" sz="3300" kern="1200" dirty="0"/>
        </a:p>
      </dsp:txBody>
      <dsp:txXfrm>
        <a:off x="16649" y="16649"/>
        <a:ext cx="9101579" cy="535130"/>
      </dsp:txXfrm>
    </dsp:sp>
    <dsp:sp modelId="{64FA6E60-ADB3-4336-A9FD-3B2B1D61E983}">
      <dsp:nvSpPr>
        <dsp:cNvPr id="0" name=""/>
        <dsp:cNvSpPr/>
      </dsp:nvSpPr>
      <dsp:spPr>
        <a:xfrm>
          <a:off x="0" y="894828"/>
          <a:ext cx="1074088" cy="1074088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9B8F53-16C0-4D84-B483-E234330BFA99}">
      <dsp:nvSpPr>
        <dsp:cNvPr id="0" name=""/>
        <dsp:cNvSpPr/>
      </dsp:nvSpPr>
      <dsp:spPr>
        <a:xfrm>
          <a:off x="1083118" y="706626"/>
          <a:ext cx="7996343" cy="1367356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/>
              <a:latin typeface="Calibri" panose="020F0502020204030204" pitchFamily="34" charset="0"/>
              <a:cs typeface="Times New Roman" panose="02020603050405020304" pitchFamily="18" charset="0"/>
            </a:rPr>
            <a:t>Оплату части стоимости имущества, приобретаемого с привлечением инвестиционного кредита, предоставляемого уполномоченным банком в соответствии с постановлением Правительства Российской Федерации           от 29 декабря 2016 года N 1528</a:t>
          </a:r>
          <a:endParaRPr lang="ru-RU" sz="1200" kern="1200" dirty="0"/>
        </a:p>
      </dsp:txBody>
      <dsp:txXfrm>
        <a:off x="1149879" y="773387"/>
        <a:ext cx="7862821" cy="1233834"/>
      </dsp:txXfrm>
    </dsp:sp>
    <dsp:sp modelId="{26568DF1-572B-42F8-A70A-87EB0C66B115}">
      <dsp:nvSpPr>
        <dsp:cNvPr id="0" name=""/>
        <dsp:cNvSpPr/>
      </dsp:nvSpPr>
      <dsp:spPr>
        <a:xfrm>
          <a:off x="0" y="2740138"/>
          <a:ext cx="1074088" cy="1074088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543B5-E4A9-4165-A603-A85E8D2F1E64}">
      <dsp:nvSpPr>
        <dsp:cNvPr id="0" name=""/>
        <dsp:cNvSpPr/>
      </dsp:nvSpPr>
      <dsp:spPr>
        <a:xfrm>
          <a:off x="1138533" y="2563090"/>
          <a:ext cx="7996343" cy="142818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Оплату расходов, связанных с доставкой и монтажом оборудования и техники, в случае, если сельскохозяйственный потребительский кооператив осуществляет деятельность в муниципальных образованиях Республики Алтай, приравненных к районам Крайнего Севера</a:t>
          </a:r>
          <a:endParaRPr lang="ru-RU" sz="1700" kern="1200" dirty="0"/>
        </a:p>
      </dsp:txBody>
      <dsp:txXfrm>
        <a:off x="1208264" y="2632821"/>
        <a:ext cx="7856881" cy="128872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5CC70C-BE97-4668-A429-CCB311F32534}">
      <dsp:nvSpPr>
        <dsp:cNvPr id="0" name=""/>
        <dsp:cNvSpPr/>
      </dsp:nvSpPr>
      <dsp:spPr>
        <a:xfrm>
          <a:off x="0" y="272051"/>
          <a:ext cx="9075737" cy="20604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Грант на развитие материально-технической базы кооператива предоставляется в сумме, не превышающей </a:t>
          </a:r>
          <a:r>
            <a:rPr lang="ru-RU" sz="2400" kern="1200" dirty="0" smtClean="0">
              <a:solidFill>
                <a:srgbClr val="C00000"/>
              </a:solidFill>
            </a:rPr>
            <a:t>70 млн </a:t>
          </a:r>
          <a:r>
            <a:rPr lang="ru-RU" sz="1800" kern="1200" dirty="0" smtClean="0"/>
            <a:t>рублей, но не более </a:t>
          </a:r>
          <a:r>
            <a:rPr lang="ru-RU" sz="2400" kern="1200" dirty="0" smtClean="0">
              <a:solidFill>
                <a:srgbClr val="C00000"/>
              </a:solidFill>
            </a:rPr>
            <a:t>60</a:t>
          </a:r>
          <a:r>
            <a:rPr lang="ru-RU" sz="1800" kern="1200" dirty="0" smtClean="0"/>
            <a:t> процентов затрат. При этом часть затрат сельскохозяйственного потребительского кооператива (не более 20 процентов) может быть обеспечена за счет средств республиканского бюджета Республики Алтай, которая устанавливается приказом Министерства</a:t>
          </a:r>
          <a:endParaRPr lang="ru-RU" sz="1600" kern="1200" dirty="0"/>
        </a:p>
      </dsp:txBody>
      <dsp:txXfrm>
        <a:off x="100584" y="372635"/>
        <a:ext cx="8874569" cy="1859313"/>
      </dsp:txXfrm>
    </dsp:sp>
    <dsp:sp modelId="{A43F2BF2-F8CC-49DA-911E-F69B489C2330}">
      <dsp:nvSpPr>
        <dsp:cNvPr id="0" name=""/>
        <dsp:cNvSpPr/>
      </dsp:nvSpPr>
      <dsp:spPr>
        <a:xfrm>
          <a:off x="0" y="2935823"/>
          <a:ext cx="9075737" cy="16606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Срок использования гранта составляет не более </a:t>
          </a:r>
          <a:r>
            <a:rPr lang="ru-RU" sz="2400" kern="1200" dirty="0" smtClean="0">
              <a:solidFill>
                <a:srgbClr val="C00000"/>
              </a:solidFill>
            </a:rPr>
            <a:t>24</a:t>
          </a:r>
          <a:r>
            <a:rPr lang="ru-RU" sz="1800" kern="1200" dirty="0" smtClean="0"/>
            <a:t> месяцев со дня его получения. В случае наступления обстоятельств непреодолимой силы (форс-мажор) срок освоения гранта или часть гранта может быть продлена Министерством, но не более чем на 6 месяцев</a:t>
          </a:r>
          <a:endParaRPr lang="ru-RU" sz="1800" kern="1200" dirty="0"/>
        </a:p>
      </dsp:txBody>
      <dsp:txXfrm>
        <a:off x="81068" y="3016891"/>
        <a:ext cx="8913601" cy="14985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32C5A5-1ABA-48E0-909F-6073A2B0A4DE}">
      <dsp:nvSpPr>
        <dsp:cNvPr id="0" name=""/>
        <dsp:cNvSpPr/>
      </dsp:nvSpPr>
      <dsp:spPr>
        <a:xfrm>
          <a:off x="1285534" y="74791"/>
          <a:ext cx="7443083" cy="13464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Получатель включен в единый реестр субъектов малого и среднего предпринимательства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24971" y="114228"/>
        <a:ext cx="7364209" cy="1267603"/>
      </dsp:txXfrm>
    </dsp:sp>
    <dsp:sp modelId="{BD85ADBD-4F49-4838-B95C-A9B9A2C19341}">
      <dsp:nvSpPr>
        <dsp:cNvPr id="0" name=""/>
        <dsp:cNvSpPr/>
      </dsp:nvSpPr>
      <dsp:spPr>
        <a:xfrm>
          <a:off x="138720" y="350824"/>
          <a:ext cx="966540" cy="898384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77913-768B-44A5-B7AB-00981F2047C2}">
      <dsp:nvSpPr>
        <dsp:cNvPr id="0" name=""/>
        <dsp:cNvSpPr/>
      </dsp:nvSpPr>
      <dsp:spPr>
        <a:xfrm>
          <a:off x="1249669" y="1656758"/>
          <a:ext cx="7474340" cy="127581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При проведении агротехнологических работ Получатель использует материалы, включенные в Государственный реестр селекционных достижений, а также соответствуют утвержденным ГОСТ</a:t>
          </a:r>
          <a:endParaRPr lang="ru-RU" sz="1800" kern="1200" dirty="0"/>
        </a:p>
      </dsp:txBody>
      <dsp:txXfrm>
        <a:off x="1311960" y="1719049"/>
        <a:ext cx="7349758" cy="1151229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5CC70C-BE97-4668-A429-CCB311F32534}">
      <dsp:nvSpPr>
        <dsp:cNvPr id="0" name=""/>
        <dsp:cNvSpPr/>
      </dsp:nvSpPr>
      <dsp:spPr>
        <a:xfrm>
          <a:off x="0" y="670045"/>
          <a:ext cx="9075737" cy="15700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Создание не менее 1 нового постоянного рабочего места на каждые 3 миллиона рублей гранта, но не менее 1 нового постоянного рабочего места на 1 грант, в срок, установленный Министерством, но не позднее срока использования гранта и с гарантией сохранения созданных рабочих мест в течение 5-ти лет</a:t>
          </a:r>
          <a:endParaRPr lang="ru-RU" sz="2000" kern="1200" dirty="0"/>
        </a:p>
      </dsp:txBody>
      <dsp:txXfrm>
        <a:off x="76643" y="746688"/>
        <a:ext cx="8922451" cy="1416750"/>
      </dsp:txXfrm>
    </dsp:sp>
    <dsp:sp modelId="{A43F2BF2-F8CC-49DA-911E-F69B489C2330}">
      <dsp:nvSpPr>
        <dsp:cNvPr id="0" name=""/>
        <dsp:cNvSpPr/>
      </dsp:nvSpPr>
      <dsp:spPr>
        <a:xfrm>
          <a:off x="0" y="2689085"/>
          <a:ext cx="9075737" cy="24370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Имущество, приобретаемое кооперативом с участием гранта, не подлежит продаже, дарению, передаче в аренду, обмену, вклада или отчуждению иным образом в соответствии с законодательством Российской Федерации в течение 10 лет со дня получения субсидии (кроме взноса в виде пая, вносимого в неделимый фонд, при вступлении членом в другой кооператив, по согласованию в порядке, установленном Министерством</a:t>
          </a:r>
          <a:endParaRPr lang="ru-RU" sz="2000" kern="1200" dirty="0"/>
        </a:p>
      </dsp:txBody>
      <dsp:txXfrm>
        <a:off x="118969" y="2808054"/>
        <a:ext cx="8837799" cy="2199156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5CC70C-BE97-4668-A429-CCB311F32534}">
      <dsp:nvSpPr>
        <dsp:cNvPr id="0" name=""/>
        <dsp:cNvSpPr/>
      </dsp:nvSpPr>
      <dsp:spPr>
        <a:xfrm>
          <a:off x="0" y="420938"/>
          <a:ext cx="9075737" cy="15698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C00000"/>
              </a:solidFill>
            </a:rPr>
            <a:t>НЕ ДОПУСКАЕТСЯ </a:t>
          </a:r>
          <a:r>
            <a:rPr lang="ru-RU" sz="2000" kern="1200" dirty="0" smtClean="0">
              <a:solidFill>
                <a:schemeClr val="bg1"/>
              </a:solidFill>
            </a:rPr>
            <a:t>п</a:t>
          </a:r>
          <a:r>
            <a:rPr lang="ru-RU" sz="2000" kern="1200" dirty="0" smtClean="0"/>
            <a:t>риобретение имущества у члена кооператива (включая ассоциированных членов) за счет средств гранта</a:t>
          </a:r>
          <a:endParaRPr lang="ru-RU" sz="2000" kern="1200" dirty="0"/>
        </a:p>
      </dsp:txBody>
      <dsp:txXfrm>
        <a:off x="76636" y="497574"/>
        <a:ext cx="8922465" cy="1416619"/>
      </dsp:txXfrm>
    </dsp:sp>
    <dsp:sp modelId="{A43F2BF2-F8CC-49DA-911E-F69B489C2330}">
      <dsp:nvSpPr>
        <dsp:cNvPr id="0" name=""/>
        <dsp:cNvSpPr/>
      </dsp:nvSpPr>
      <dsp:spPr>
        <a:xfrm>
          <a:off x="0" y="2816095"/>
          <a:ext cx="9075737" cy="14095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Имущество, приобретенное в целях развития материально-технической базы за счет средств гранта, вносится в неделимый фонд кооператива</a:t>
          </a:r>
          <a:endParaRPr lang="ru-RU" sz="2000" kern="1200" dirty="0"/>
        </a:p>
      </dsp:txBody>
      <dsp:txXfrm>
        <a:off x="68808" y="2884903"/>
        <a:ext cx="8938121" cy="1271925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144412-4DC1-4CA7-B9E2-A6608392B7DD}">
      <dsp:nvSpPr>
        <dsp:cNvPr id="0" name=""/>
        <dsp:cNvSpPr/>
      </dsp:nvSpPr>
      <dsp:spPr>
        <a:xfrm>
          <a:off x="0" y="927713"/>
          <a:ext cx="8957457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06AD42-7206-446F-A301-863668B64E52}">
      <dsp:nvSpPr>
        <dsp:cNvPr id="0" name=""/>
        <dsp:cNvSpPr/>
      </dsp:nvSpPr>
      <dsp:spPr>
        <a:xfrm>
          <a:off x="241486" y="0"/>
          <a:ext cx="8514749" cy="1123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999" tIns="0" rIns="23699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Деятельность СПК соответствует социально-экономической стратегии развития Республики Алтай  и  преимущественным направлениям развития АПК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6328" y="54842"/>
        <a:ext cx="8405065" cy="1013768"/>
      </dsp:txXfrm>
    </dsp:sp>
    <dsp:sp modelId="{AD9DA11F-DFA4-437A-B586-1389CA1CDF63}">
      <dsp:nvSpPr>
        <dsp:cNvPr id="0" name=""/>
        <dsp:cNvSpPr/>
      </dsp:nvSpPr>
      <dsp:spPr>
        <a:xfrm>
          <a:off x="0" y="2936033"/>
          <a:ext cx="8957457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4B4F8A-1F67-41AE-903E-FAD42DD20EF5}">
      <dsp:nvSpPr>
        <dsp:cNvPr id="0" name=""/>
        <dsp:cNvSpPr/>
      </dsp:nvSpPr>
      <dsp:spPr>
        <a:xfrm>
          <a:off x="277844" y="1388440"/>
          <a:ext cx="8478392" cy="17865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999" tIns="0" rIns="23699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Деятельность СПК направлена на строительство на территории Республики Алтай многофункциональных технологических комплексов с уникальным механизмом оптимизации процессов производства, хранения, подработки, переработки, сортировки, первичной переработки, охлаждения, подготовке к реализации сельскохозяйственной продукции, дикорастущих пищевых ресурсов и продуктов переработки, указанных продукции и ресурсов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5057" y="1475653"/>
        <a:ext cx="8303966" cy="1612133"/>
      </dsp:txXfrm>
    </dsp:sp>
    <dsp:sp modelId="{5142D4D1-9180-4C2C-AFE7-A03D08B29BD0}">
      <dsp:nvSpPr>
        <dsp:cNvPr id="0" name=""/>
        <dsp:cNvSpPr/>
      </dsp:nvSpPr>
      <dsp:spPr>
        <a:xfrm>
          <a:off x="0" y="4136126"/>
          <a:ext cx="8957457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E94044-D587-4C47-9D6C-361E16F6A32E}">
      <dsp:nvSpPr>
        <dsp:cNvPr id="0" name=""/>
        <dsp:cNvSpPr/>
      </dsp:nvSpPr>
      <dsp:spPr>
        <a:xfrm>
          <a:off x="328032" y="3466893"/>
          <a:ext cx="8268106" cy="9783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999" tIns="0" rIns="23699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Заявитель обязуется осуществлять деятельность в течение не менее пяти лет после получения гранта на развитие СПК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5790" y="3514651"/>
        <a:ext cx="8172590" cy="882816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9DA11F-DFA4-437A-B586-1389CA1CDF63}">
      <dsp:nvSpPr>
        <dsp:cNvPr id="0" name=""/>
        <dsp:cNvSpPr/>
      </dsp:nvSpPr>
      <dsp:spPr>
        <a:xfrm>
          <a:off x="0" y="3645512"/>
          <a:ext cx="8957457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4B4F8A-1F67-41AE-903E-FAD42DD20EF5}">
      <dsp:nvSpPr>
        <dsp:cNvPr id="0" name=""/>
        <dsp:cNvSpPr/>
      </dsp:nvSpPr>
      <dsp:spPr>
        <a:xfrm>
          <a:off x="250545" y="0"/>
          <a:ext cx="8478392" cy="4083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999" tIns="0" rIns="236999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Сайт: </a:t>
          </a:r>
          <a:r>
            <a:rPr lang="en-US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mcx-altai.ru</a:t>
          </a:r>
          <a:r>
            <a:rPr lang="ru-RU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                                                                                                    тел.: 8 (38822) 2-36-74                                                                                     </a:t>
          </a:r>
          <a:r>
            <a:rPr lang="en-US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e-mail</a:t>
          </a:r>
          <a:r>
            <a:rPr lang="ru-RU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ck@mcx.gorny.ru</a:t>
          </a:r>
          <a:endParaRPr lang="ru-RU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9888" y="199343"/>
        <a:ext cx="8079706" cy="36848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32C5A5-1ABA-48E0-909F-6073A2B0A4DE}">
      <dsp:nvSpPr>
        <dsp:cNvPr id="0" name=""/>
        <dsp:cNvSpPr/>
      </dsp:nvSpPr>
      <dsp:spPr>
        <a:xfrm>
          <a:off x="1391934" y="0"/>
          <a:ext cx="7538449" cy="13904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Копии устава с отметкой о его регистрации в налоговом органе, - для Получателей - юридических лиц, соглашения о создании крестьянского (фермерского) хозяйства, - для Получателей - крестьянских (фермерских) хозяйств с членами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32659" y="40725"/>
        <a:ext cx="7456999" cy="1308997"/>
      </dsp:txXfrm>
    </dsp:sp>
    <dsp:sp modelId="{BD85ADBD-4F49-4838-B95C-A9B9A2C19341}">
      <dsp:nvSpPr>
        <dsp:cNvPr id="0" name=""/>
        <dsp:cNvSpPr/>
      </dsp:nvSpPr>
      <dsp:spPr>
        <a:xfrm>
          <a:off x="0" y="0"/>
          <a:ext cx="998103" cy="927721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77913-768B-44A5-B7AB-00981F2047C2}">
      <dsp:nvSpPr>
        <dsp:cNvPr id="0" name=""/>
        <dsp:cNvSpPr/>
      </dsp:nvSpPr>
      <dsp:spPr>
        <a:xfrm>
          <a:off x="1358081" y="1511085"/>
          <a:ext cx="7553367" cy="131747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Справки ревизионного союза сельскохозяйственных кооперативов о действительном членстве сельскохозяйственного кооператива в ревизионном союзе сельскохозяйственных кооперативов и своевременном прохождении ревизии, выданной уполномоченным органом ревизионного союза, в срок не ранее 30 календарных дней до даты подачи заявки</a:t>
          </a:r>
          <a:endParaRPr lang="ru-RU" sz="1600" kern="1200" dirty="0"/>
        </a:p>
      </dsp:txBody>
      <dsp:txXfrm>
        <a:off x="1422406" y="1575410"/>
        <a:ext cx="7424717" cy="1188823"/>
      </dsp:txXfrm>
    </dsp:sp>
    <dsp:sp modelId="{008FF4B2-1915-46C9-B76E-1B9046C4B833}">
      <dsp:nvSpPr>
        <dsp:cNvPr id="0" name=""/>
        <dsp:cNvSpPr/>
      </dsp:nvSpPr>
      <dsp:spPr>
        <a:xfrm>
          <a:off x="0" y="3018005"/>
          <a:ext cx="1008623" cy="1008623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C8AAD3-2A81-4A05-B5DB-0903D99C36A5}">
      <dsp:nvSpPr>
        <dsp:cNvPr id="0" name=""/>
        <dsp:cNvSpPr/>
      </dsp:nvSpPr>
      <dsp:spPr>
        <a:xfrm>
          <a:off x="1346669" y="2984280"/>
          <a:ext cx="7668062" cy="100862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Проект соглашения по типовой форме, утвержденной приказом Министерства финансов Республики Алтай от 29 декабря 2016 года N 217-п, подписанного получателем субсидии и заверенного его печатью (при наличии) в двух экземплярах</a:t>
          </a:r>
          <a:endParaRPr lang="ru-RU" sz="1600" kern="1200" dirty="0"/>
        </a:p>
      </dsp:txBody>
      <dsp:txXfrm>
        <a:off x="1395915" y="3033526"/>
        <a:ext cx="7569570" cy="91013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32C5A5-1ABA-48E0-909F-6073A2B0A4DE}">
      <dsp:nvSpPr>
        <dsp:cNvPr id="0" name=""/>
        <dsp:cNvSpPr/>
      </dsp:nvSpPr>
      <dsp:spPr>
        <a:xfrm>
          <a:off x="1669543" y="1037"/>
          <a:ext cx="7591601" cy="8425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Расчет размера субсидий по форме, определённой Министерством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4220" y="25714"/>
        <a:ext cx="7542247" cy="793195"/>
      </dsp:txXfrm>
    </dsp:sp>
    <dsp:sp modelId="{BD85ADBD-4F49-4838-B95C-A9B9A2C19341}">
      <dsp:nvSpPr>
        <dsp:cNvPr id="0" name=""/>
        <dsp:cNvSpPr/>
      </dsp:nvSpPr>
      <dsp:spPr>
        <a:xfrm>
          <a:off x="246005" y="81898"/>
          <a:ext cx="815215" cy="757729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77913-768B-44A5-B7AB-00981F2047C2}">
      <dsp:nvSpPr>
        <dsp:cNvPr id="0" name=""/>
        <dsp:cNvSpPr/>
      </dsp:nvSpPr>
      <dsp:spPr>
        <a:xfrm>
          <a:off x="1708703" y="939485"/>
          <a:ext cx="7492892" cy="80415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Справка о наличии и использовании пашни в обработке, увеличении посевных площадей сельскохозяйственных культур по форме, определенной Министерств</a:t>
          </a:r>
          <a:endParaRPr lang="ru-RU" sz="1600" kern="1200" dirty="0"/>
        </a:p>
      </dsp:txBody>
      <dsp:txXfrm>
        <a:off x="1747965" y="978747"/>
        <a:ext cx="7414368" cy="725627"/>
      </dsp:txXfrm>
    </dsp:sp>
    <dsp:sp modelId="{823323F8-4E13-4DF0-9B83-E62EE95BE78F}">
      <dsp:nvSpPr>
        <dsp:cNvPr id="0" name=""/>
        <dsp:cNvSpPr/>
      </dsp:nvSpPr>
      <dsp:spPr>
        <a:xfrm>
          <a:off x="204738" y="2001307"/>
          <a:ext cx="823807" cy="82380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0A5C96-5C9B-4B09-81E6-940444277681}">
      <dsp:nvSpPr>
        <dsp:cNvPr id="0" name=""/>
        <dsp:cNvSpPr/>
      </dsp:nvSpPr>
      <dsp:spPr>
        <a:xfrm>
          <a:off x="1669742" y="1839767"/>
          <a:ext cx="7525347" cy="103503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Отчет по форме N 29-СХ "Сведения о сборе урожая сельскохозяйственных культур" за предшествующий год, - для юридических лиц</a:t>
          </a:r>
          <a:endParaRPr lang="ru-RU" sz="1600" kern="1200" dirty="0"/>
        </a:p>
      </dsp:txBody>
      <dsp:txXfrm>
        <a:off x="1720277" y="1890302"/>
        <a:ext cx="7424277" cy="933961"/>
      </dsp:txXfrm>
    </dsp:sp>
    <dsp:sp modelId="{855C7F75-3CC0-4000-A225-FA851DC133A3}">
      <dsp:nvSpPr>
        <dsp:cNvPr id="0" name=""/>
        <dsp:cNvSpPr/>
      </dsp:nvSpPr>
      <dsp:spPr>
        <a:xfrm>
          <a:off x="211929" y="3035671"/>
          <a:ext cx="823807" cy="82380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A13424-2D6C-4733-9FDC-36C9CBF3861A}">
      <dsp:nvSpPr>
        <dsp:cNvPr id="0" name=""/>
        <dsp:cNvSpPr/>
      </dsp:nvSpPr>
      <dsp:spPr>
        <a:xfrm>
          <a:off x="1606642" y="2974990"/>
          <a:ext cx="7577182" cy="99519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отчет по форме N 2-фермер "Сведения о сборе урожая сельскохозяйственных культур" за предшествующий год, - для индивидуальных предпринимателей (в том числе крестьянских (фермерских) хозяйств)</a:t>
          </a:r>
          <a:endParaRPr lang="ru-RU" sz="1600" kern="1200" dirty="0"/>
        </a:p>
      </dsp:txBody>
      <dsp:txXfrm>
        <a:off x="1655232" y="3023580"/>
        <a:ext cx="7480002" cy="89801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32C5A5-1ABA-48E0-909F-6073A2B0A4DE}">
      <dsp:nvSpPr>
        <dsp:cNvPr id="0" name=""/>
        <dsp:cNvSpPr/>
      </dsp:nvSpPr>
      <dsp:spPr>
        <a:xfrm>
          <a:off x="1072500" y="362856"/>
          <a:ext cx="8188644" cy="10315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Сведения о размере посевных площадей, занятых сельскохозяйственными культурами по видам культур, по форме, определенной Министерством сельского хозяйства Республики Алтай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02714" y="393070"/>
        <a:ext cx="8128216" cy="971141"/>
      </dsp:txXfrm>
    </dsp:sp>
    <dsp:sp modelId="{BD85ADBD-4F49-4838-B95C-A9B9A2C19341}">
      <dsp:nvSpPr>
        <dsp:cNvPr id="0" name=""/>
        <dsp:cNvSpPr/>
      </dsp:nvSpPr>
      <dsp:spPr>
        <a:xfrm>
          <a:off x="0" y="343404"/>
          <a:ext cx="998103" cy="927721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777913-768B-44A5-B7AB-00981F2047C2}">
      <dsp:nvSpPr>
        <dsp:cNvPr id="0" name=""/>
        <dsp:cNvSpPr/>
      </dsp:nvSpPr>
      <dsp:spPr>
        <a:xfrm>
          <a:off x="1108064" y="1511839"/>
          <a:ext cx="8021670" cy="98455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Сведения о размере посевных площадей, на которых проводились работы по фосфоритованию, и (или) гипсованию, по форме, определенной Министерством сельского хозяйства Республики Алтай</a:t>
          </a:r>
          <a:endParaRPr lang="ru-RU" sz="1800" kern="1200" dirty="0"/>
        </a:p>
      </dsp:txBody>
      <dsp:txXfrm>
        <a:off x="1156135" y="1559910"/>
        <a:ext cx="7925528" cy="888415"/>
      </dsp:txXfrm>
    </dsp:sp>
    <dsp:sp modelId="{823323F8-4E13-4DF0-9B83-E62EE95BE78F}">
      <dsp:nvSpPr>
        <dsp:cNvPr id="0" name=""/>
        <dsp:cNvSpPr/>
      </dsp:nvSpPr>
      <dsp:spPr>
        <a:xfrm>
          <a:off x="0" y="2571131"/>
          <a:ext cx="1008623" cy="1008623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0A5C96-5C9B-4B09-81E6-940444277681}">
      <dsp:nvSpPr>
        <dsp:cNvPr id="0" name=""/>
        <dsp:cNvSpPr/>
      </dsp:nvSpPr>
      <dsp:spPr>
        <a:xfrm>
          <a:off x="1114024" y="2633383"/>
          <a:ext cx="8147120" cy="91320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Сведения о размере застрахованных посевных площадей по форме, определенной Министерством сельского хозяйства Республики Алтай</a:t>
          </a:r>
          <a:endParaRPr lang="ru-RU" sz="1800" kern="1200" dirty="0"/>
        </a:p>
      </dsp:txBody>
      <dsp:txXfrm>
        <a:off x="1158611" y="2677970"/>
        <a:ext cx="8057946" cy="82403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1EA06E-FB32-4590-A03B-921CC28B3398}">
      <dsp:nvSpPr>
        <dsp:cNvPr id="0" name=""/>
        <dsp:cNvSpPr/>
      </dsp:nvSpPr>
      <dsp:spPr>
        <a:xfrm rot="10800000">
          <a:off x="1590057" y="471"/>
          <a:ext cx="6944258" cy="823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282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Договор купли-продажи элитных семян (для приобретенных элитных семян)</a:t>
          </a:r>
          <a:endParaRPr lang="ru-RU" sz="1800" kern="1200" dirty="0"/>
        </a:p>
      </dsp:txBody>
      <dsp:txXfrm rot="10800000">
        <a:off x="1796012" y="471"/>
        <a:ext cx="6738303" cy="823819"/>
      </dsp:txXfrm>
    </dsp:sp>
    <dsp:sp modelId="{DF2179FB-FA3A-4B2E-ADBA-A97B8EEEEE1A}">
      <dsp:nvSpPr>
        <dsp:cNvPr id="0" name=""/>
        <dsp:cNvSpPr/>
      </dsp:nvSpPr>
      <dsp:spPr>
        <a:xfrm>
          <a:off x="1360312" y="471"/>
          <a:ext cx="823819" cy="82381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D5859F-B2CA-4E5F-B800-11933177F5EC}">
      <dsp:nvSpPr>
        <dsp:cNvPr id="0" name=""/>
        <dsp:cNvSpPr/>
      </dsp:nvSpPr>
      <dsp:spPr>
        <a:xfrm rot="10800000">
          <a:off x="1590057" y="1070207"/>
          <a:ext cx="6944258" cy="823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282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Платежное поручение об оплате за семена (для приобретенных элитных семян)</a:t>
          </a:r>
          <a:endParaRPr lang="ru-RU" sz="1800" kern="1200" dirty="0"/>
        </a:p>
      </dsp:txBody>
      <dsp:txXfrm rot="10800000">
        <a:off x="1796012" y="1070207"/>
        <a:ext cx="6738303" cy="823819"/>
      </dsp:txXfrm>
    </dsp:sp>
    <dsp:sp modelId="{61C788F4-2060-46EA-ADB1-63721487F19D}">
      <dsp:nvSpPr>
        <dsp:cNvPr id="0" name=""/>
        <dsp:cNvSpPr/>
      </dsp:nvSpPr>
      <dsp:spPr>
        <a:xfrm>
          <a:off x="1360312" y="1070207"/>
          <a:ext cx="823819" cy="82381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9079F0-A01D-4C7A-A016-3B5CDEB063DE}">
      <dsp:nvSpPr>
        <dsp:cNvPr id="0" name=""/>
        <dsp:cNvSpPr/>
      </dsp:nvSpPr>
      <dsp:spPr>
        <a:xfrm rot="10800000">
          <a:off x="1651497" y="2139943"/>
          <a:ext cx="6862338" cy="823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282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Сертификат соответствия качества элитных семян</a:t>
          </a:r>
          <a:endParaRPr lang="ru-RU" sz="1800" kern="1200" dirty="0"/>
        </a:p>
      </dsp:txBody>
      <dsp:txXfrm rot="10800000">
        <a:off x="1857452" y="2139943"/>
        <a:ext cx="6656383" cy="823819"/>
      </dsp:txXfrm>
    </dsp:sp>
    <dsp:sp modelId="{893DEC06-87D9-4330-8AFB-59FD860746FC}">
      <dsp:nvSpPr>
        <dsp:cNvPr id="0" name=""/>
        <dsp:cNvSpPr/>
      </dsp:nvSpPr>
      <dsp:spPr>
        <a:xfrm>
          <a:off x="1380792" y="2139943"/>
          <a:ext cx="823819" cy="82381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CDC006-99F8-4B58-9026-F16B83E2AB7A}">
      <dsp:nvSpPr>
        <dsp:cNvPr id="0" name=""/>
        <dsp:cNvSpPr/>
      </dsp:nvSpPr>
      <dsp:spPr>
        <a:xfrm rot="10800000">
          <a:off x="1712887" y="3209679"/>
          <a:ext cx="6780483" cy="823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282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Акт апробации элитных посевов и протокол испытания (для элитных семян собственного производства)</a:t>
          </a:r>
          <a:endParaRPr lang="ru-RU" sz="1800" kern="1200" dirty="0"/>
        </a:p>
      </dsp:txBody>
      <dsp:txXfrm rot="10800000">
        <a:off x="1918842" y="3209679"/>
        <a:ext cx="6574528" cy="823819"/>
      </dsp:txXfrm>
    </dsp:sp>
    <dsp:sp modelId="{EE02139B-176E-4FCB-A976-C4F30E85E6FA}">
      <dsp:nvSpPr>
        <dsp:cNvPr id="0" name=""/>
        <dsp:cNvSpPr/>
      </dsp:nvSpPr>
      <dsp:spPr>
        <a:xfrm>
          <a:off x="1401256" y="3209679"/>
          <a:ext cx="823819" cy="82381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1EA06E-FB32-4590-A03B-921CC28B3398}">
      <dsp:nvSpPr>
        <dsp:cNvPr id="0" name=""/>
        <dsp:cNvSpPr/>
      </dsp:nvSpPr>
      <dsp:spPr>
        <a:xfrm rot="10800000">
          <a:off x="1590057" y="471"/>
          <a:ext cx="6944258" cy="823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282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Договор купли-продажи семян кормовых культур</a:t>
          </a:r>
          <a:endParaRPr lang="ru-RU" sz="2200" kern="1200" dirty="0"/>
        </a:p>
      </dsp:txBody>
      <dsp:txXfrm rot="10800000">
        <a:off x="1796012" y="471"/>
        <a:ext cx="6738303" cy="823819"/>
      </dsp:txXfrm>
    </dsp:sp>
    <dsp:sp modelId="{DF2179FB-FA3A-4B2E-ADBA-A97B8EEEEE1A}">
      <dsp:nvSpPr>
        <dsp:cNvPr id="0" name=""/>
        <dsp:cNvSpPr/>
      </dsp:nvSpPr>
      <dsp:spPr>
        <a:xfrm>
          <a:off x="1360312" y="471"/>
          <a:ext cx="823819" cy="82381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D5859F-B2CA-4E5F-B800-11933177F5EC}">
      <dsp:nvSpPr>
        <dsp:cNvPr id="0" name=""/>
        <dsp:cNvSpPr/>
      </dsp:nvSpPr>
      <dsp:spPr>
        <a:xfrm rot="10800000">
          <a:off x="1590057" y="1070207"/>
          <a:ext cx="6944258" cy="823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282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Товарная накладная на семена кормовых культур или универсальный передаточный акт</a:t>
          </a:r>
          <a:endParaRPr lang="ru-RU" sz="2200" kern="1200" dirty="0"/>
        </a:p>
      </dsp:txBody>
      <dsp:txXfrm rot="10800000">
        <a:off x="1796012" y="1070207"/>
        <a:ext cx="6738303" cy="823819"/>
      </dsp:txXfrm>
    </dsp:sp>
    <dsp:sp modelId="{61C788F4-2060-46EA-ADB1-63721487F19D}">
      <dsp:nvSpPr>
        <dsp:cNvPr id="0" name=""/>
        <dsp:cNvSpPr/>
      </dsp:nvSpPr>
      <dsp:spPr>
        <a:xfrm>
          <a:off x="1360312" y="1070207"/>
          <a:ext cx="823819" cy="82381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9079F0-A01D-4C7A-A016-3B5CDEB063DE}">
      <dsp:nvSpPr>
        <dsp:cNvPr id="0" name=""/>
        <dsp:cNvSpPr/>
      </dsp:nvSpPr>
      <dsp:spPr>
        <a:xfrm rot="10800000">
          <a:off x="1651497" y="2139943"/>
          <a:ext cx="6862338" cy="823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282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Платежное поручение об оплате за семена кормовых культур</a:t>
          </a:r>
          <a:endParaRPr lang="ru-RU" sz="2200" kern="1200" dirty="0"/>
        </a:p>
      </dsp:txBody>
      <dsp:txXfrm rot="10800000">
        <a:off x="1857452" y="2139943"/>
        <a:ext cx="6656383" cy="823819"/>
      </dsp:txXfrm>
    </dsp:sp>
    <dsp:sp modelId="{893DEC06-87D9-4330-8AFB-59FD860746FC}">
      <dsp:nvSpPr>
        <dsp:cNvPr id="0" name=""/>
        <dsp:cNvSpPr/>
      </dsp:nvSpPr>
      <dsp:spPr>
        <a:xfrm>
          <a:off x="1380792" y="2139943"/>
          <a:ext cx="823819" cy="82381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CDC006-99F8-4B58-9026-F16B83E2AB7A}">
      <dsp:nvSpPr>
        <dsp:cNvPr id="0" name=""/>
        <dsp:cNvSpPr/>
      </dsp:nvSpPr>
      <dsp:spPr>
        <a:xfrm rot="10800000">
          <a:off x="1712887" y="3209679"/>
          <a:ext cx="6780483" cy="823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282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Сертификат соответствия качества семян кормовых культур</a:t>
          </a:r>
          <a:endParaRPr lang="ru-RU" sz="2200" kern="1200" dirty="0"/>
        </a:p>
      </dsp:txBody>
      <dsp:txXfrm rot="10800000">
        <a:off x="1918842" y="3209679"/>
        <a:ext cx="6574528" cy="823819"/>
      </dsp:txXfrm>
    </dsp:sp>
    <dsp:sp modelId="{EE02139B-176E-4FCB-A976-C4F30E85E6FA}">
      <dsp:nvSpPr>
        <dsp:cNvPr id="0" name=""/>
        <dsp:cNvSpPr/>
      </dsp:nvSpPr>
      <dsp:spPr>
        <a:xfrm>
          <a:off x="1401256" y="3209679"/>
          <a:ext cx="823819" cy="82381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1EA06E-FB32-4590-A03B-921CC28B3398}">
      <dsp:nvSpPr>
        <dsp:cNvPr id="0" name=""/>
        <dsp:cNvSpPr/>
      </dsp:nvSpPr>
      <dsp:spPr>
        <a:xfrm rot="10800000">
          <a:off x="1590057" y="471"/>
          <a:ext cx="6944258" cy="823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282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Договор купли-продажи семян, произведенных в рамках Федеральной программы</a:t>
          </a:r>
          <a:endParaRPr lang="ru-RU" sz="1700" kern="1200" dirty="0"/>
        </a:p>
      </dsp:txBody>
      <dsp:txXfrm rot="10800000">
        <a:off x="1796012" y="471"/>
        <a:ext cx="6738303" cy="823819"/>
      </dsp:txXfrm>
    </dsp:sp>
    <dsp:sp modelId="{DF2179FB-FA3A-4B2E-ADBA-A97B8EEEEE1A}">
      <dsp:nvSpPr>
        <dsp:cNvPr id="0" name=""/>
        <dsp:cNvSpPr/>
      </dsp:nvSpPr>
      <dsp:spPr>
        <a:xfrm>
          <a:off x="1360312" y="471"/>
          <a:ext cx="823819" cy="82381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D5859F-B2CA-4E5F-B800-11933177F5EC}">
      <dsp:nvSpPr>
        <dsp:cNvPr id="0" name=""/>
        <dsp:cNvSpPr/>
      </dsp:nvSpPr>
      <dsp:spPr>
        <a:xfrm rot="10800000">
          <a:off x="1590057" y="1070207"/>
          <a:ext cx="6944258" cy="823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282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Товарная накладная на семена, произведенные в рамках Федеральной программы или универсальный передаточный акт</a:t>
          </a:r>
          <a:endParaRPr lang="ru-RU" sz="1700" kern="1200" dirty="0"/>
        </a:p>
      </dsp:txBody>
      <dsp:txXfrm rot="10800000">
        <a:off x="1796012" y="1070207"/>
        <a:ext cx="6738303" cy="823819"/>
      </dsp:txXfrm>
    </dsp:sp>
    <dsp:sp modelId="{61C788F4-2060-46EA-ADB1-63721487F19D}">
      <dsp:nvSpPr>
        <dsp:cNvPr id="0" name=""/>
        <dsp:cNvSpPr/>
      </dsp:nvSpPr>
      <dsp:spPr>
        <a:xfrm>
          <a:off x="1360312" y="1070207"/>
          <a:ext cx="823819" cy="82381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9079F0-A01D-4C7A-A016-3B5CDEB063DE}">
      <dsp:nvSpPr>
        <dsp:cNvPr id="0" name=""/>
        <dsp:cNvSpPr/>
      </dsp:nvSpPr>
      <dsp:spPr>
        <a:xfrm rot="10800000">
          <a:off x="1651497" y="2139943"/>
          <a:ext cx="6862338" cy="823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282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Платежное поручение об оплате за семена, произведенные в рамках Федеральной программы</a:t>
          </a:r>
          <a:endParaRPr lang="ru-RU" sz="1700" kern="1200" dirty="0"/>
        </a:p>
      </dsp:txBody>
      <dsp:txXfrm rot="10800000">
        <a:off x="1857452" y="2139943"/>
        <a:ext cx="6656383" cy="823819"/>
      </dsp:txXfrm>
    </dsp:sp>
    <dsp:sp modelId="{893DEC06-87D9-4330-8AFB-59FD860746FC}">
      <dsp:nvSpPr>
        <dsp:cNvPr id="0" name=""/>
        <dsp:cNvSpPr/>
      </dsp:nvSpPr>
      <dsp:spPr>
        <a:xfrm>
          <a:off x="1380792" y="2139943"/>
          <a:ext cx="823819" cy="82381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CDC006-99F8-4B58-9026-F16B83E2AB7A}">
      <dsp:nvSpPr>
        <dsp:cNvPr id="0" name=""/>
        <dsp:cNvSpPr/>
      </dsp:nvSpPr>
      <dsp:spPr>
        <a:xfrm rot="10800000">
          <a:off x="1712887" y="3209679"/>
          <a:ext cx="6780483" cy="82381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282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Сертификат соответствия качества семян, произведенных в рамках Федеральной программы</a:t>
          </a:r>
          <a:endParaRPr lang="ru-RU" sz="1700" kern="1200" dirty="0"/>
        </a:p>
      </dsp:txBody>
      <dsp:txXfrm rot="10800000">
        <a:off x="1918842" y="3209679"/>
        <a:ext cx="6574528" cy="823819"/>
      </dsp:txXfrm>
    </dsp:sp>
    <dsp:sp modelId="{EE02139B-176E-4FCB-A976-C4F30E85E6FA}">
      <dsp:nvSpPr>
        <dsp:cNvPr id="0" name=""/>
        <dsp:cNvSpPr/>
      </dsp:nvSpPr>
      <dsp:spPr>
        <a:xfrm>
          <a:off x="1401256" y="3209679"/>
          <a:ext cx="823819" cy="82381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967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57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1608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7668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56900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798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207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085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922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68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04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944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120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076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358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596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8EF04-62F9-413F-BE23-BF3F02B767A5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8F691F0-2F0B-43B5-9C2E-168BA4DE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12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4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11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EA8A338A09CD2F8CE90232BFC9BD588BBF0589804F3EA3795F42AFB6B660439D009BE69D7F69327BCDA55D065D77878A44s6I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9706" y="2825341"/>
            <a:ext cx="7766936" cy="1646302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ГОСУДАРСТВЕННАЯ ПОДДЕРЖКА</a:t>
            </a:r>
            <a:r>
              <a:rPr lang="ru-RU" sz="3200" b="1" dirty="0">
                <a:latin typeface="Calibri" panose="020F0502020204030204" pitchFamily="34" charset="0"/>
                <a:ea typeface="Times New Roman" panose="02020603050405020304" pitchFamily="18" charset="0"/>
              </a:rPr>
              <a:t/>
            </a:r>
            <a:br>
              <a:rPr lang="ru-RU" sz="3200" b="1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АГРОПРОМЫШЛЕННОГО КОМПЛЕКСА РЕСПУБЛИКИ 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АЛТАЙ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0909" y="601051"/>
            <a:ext cx="6755228" cy="1096899"/>
          </a:xfrm>
        </p:spPr>
        <p:txBody>
          <a:bodyPr>
            <a:noAutofit/>
          </a:bodyPr>
          <a:lstStyle/>
          <a:p>
            <a:r>
              <a:rPr lang="ru-RU" sz="2000" dirty="0" smtClean="0"/>
              <a:t>Министерство сельского хозяйства Республики Алтай</a:t>
            </a:r>
          </a:p>
          <a:p>
            <a:pPr algn="ctr"/>
            <a:r>
              <a:rPr lang="ru-RU" sz="2000" dirty="0" smtClean="0"/>
              <a:t>Центр компетенций в сфере сельскохозяйственной кооперации и поддержки фермеров Республики Алтай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86" y="454175"/>
            <a:ext cx="227647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78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353" y="309797"/>
            <a:ext cx="8596668" cy="10003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ПРАВИЛА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ПРЕДОСТАВЛЕНИЯ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СУБСИДИЙ НА ПОДДЕРЖКУ ОТДЕЛЬНЫХ ПОДОТРАСЛЕЙ РАСТЕНИЕВОДСТВА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3740813"/>
              </p:ext>
            </p:extLst>
          </p:nvPr>
        </p:nvGraphicFramePr>
        <p:xfrm>
          <a:off x="647353" y="2715457"/>
          <a:ext cx="8728659" cy="3817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859809" y="1433015"/>
            <a:ext cx="851620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ОБЩИЕ ТРЕБОВАНИЯ К ПОЛУЧАТЕЛЯМ ДЛЯ ПОЛУЧЕНИЯ СУБСИДИИ: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64275" y="4363480"/>
            <a:ext cx="1001565" cy="899410"/>
          </a:xfrm>
          <a:prstGeom prst="roundRect">
            <a:avLst>
              <a:gd name="adj" fmla="val 16670"/>
            </a:avLst>
          </a:prstGeom>
          <a:blipFill rotWithShape="1">
            <a:blip r:embed="rId7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8305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353" y="309797"/>
            <a:ext cx="8596668" cy="10003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ПРАВИЛА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ПРЕДОСТАВЛЕНИЯ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СУБСИДИЙ НА ПОДДЕРЖКУ ОТДЕЛЬНЫХ ПОДОТРАСЛЕЙ РАСТЕНИЕВОДСТВА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8550717"/>
              </p:ext>
            </p:extLst>
          </p:nvPr>
        </p:nvGraphicFramePr>
        <p:xfrm>
          <a:off x="647353" y="2506268"/>
          <a:ext cx="9261145" cy="4026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859809" y="1433015"/>
            <a:ext cx="8516203" cy="4257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ОБЩИЕ ТРЕБОВАНИЯ К ПРЕДОСТАВЛЯЕМЫМ ДОКУМЕНТАМ: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7353" y="4137283"/>
            <a:ext cx="1001565" cy="899410"/>
          </a:xfrm>
          <a:prstGeom prst="roundRect">
            <a:avLst>
              <a:gd name="adj" fmla="val 16670"/>
            </a:avLst>
          </a:prstGeom>
          <a:blipFill rotWithShape="1">
            <a:blip r:embed="rId7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Скругленный прямоугольник 5"/>
          <p:cNvSpPr/>
          <p:nvPr/>
        </p:nvSpPr>
        <p:spPr>
          <a:xfrm>
            <a:off x="3612630" y="1981611"/>
            <a:ext cx="2533338" cy="401826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КАКИЕ ДОКУМЕНТЫ?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877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353" y="309797"/>
            <a:ext cx="8596668" cy="10003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ПРАВИЛА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ПРЕДОСТАВЛЕНИЯ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СУБСИДИЙ НА ПОДДЕРЖКУ ОТДЕЛЬНЫХ ПОДОТРАСЛЕЙ РАСТЕНИЕВОДСТВА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5538216"/>
              </p:ext>
            </p:extLst>
          </p:nvPr>
        </p:nvGraphicFramePr>
        <p:xfrm>
          <a:off x="647353" y="2506268"/>
          <a:ext cx="9261145" cy="4026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859809" y="1433015"/>
            <a:ext cx="8516203" cy="4257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ОБЩИЕ ТРЕБОВАНИЯ К ПРЕДОСТАВЛЯЕМЫМ ДОКУМЕНТАМ: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9809" y="3564076"/>
            <a:ext cx="846161" cy="844150"/>
          </a:xfrm>
          <a:prstGeom prst="roundRect">
            <a:avLst>
              <a:gd name="adj" fmla="val 16670"/>
            </a:avLst>
          </a:prstGeom>
          <a:blipFill rotWithShape="1">
            <a:blip r:embed="rId7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Скругленный прямоугольник 5"/>
          <p:cNvSpPr/>
          <p:nvPr/>
        </p:nvSpPr>
        <p:spPr>
          <a:xfrm>
            <a:off x="3612630" y="1981611"/>
            <a:ext cx="2533338" cy="401826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КАКИЕ ДОКУМЕНТЫ?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121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4901" y="309796"/>
            <a:ext cx="7729120" cy="131428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ВНИМАНИЕ! По каждому направлению имеется свой дополнительный перечень документов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6997263"/>
              </p:ext>
            </p:extLst>
          </p:nvPr>
        </p:nvGraphicFramePr>
        <p:xfrm>
          <a:off x="647353" y="2506268"/>
          <a:ext cx="9261145" cy="4026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612133" y="3891623"/>
            <a:ext cx="983983" cy="980628"/>
          </a:xfrm>
          <a:prstGeom prst="roundRect">
            <a:avLst>
              <a:gd name="adj" fmla="val 16670"/>
            </a:avLst>
          </a:prstGeom>
          <a:blipFill rotWithShape="1">
            <a:blip r:embed="rId7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Скругленный прямоугольник 5"/>
          <p:cNvSpPr/>
          <p:nvPr/>
        </p:nvSpPr>
        <p:spPr>
          <a:xfrm>
            <a:off x="2265757" y="1781072"/>
            <a:ext cx="6227407" cy="488634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проведение комплекса агротехнических работ </a:t>
            </a:r>
            <a:endParaRPr lang="ru-RU" cap="all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87" y="152807"/>
            <a:ext cx="1471277" cy="14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63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4901" y="309796"/>
            <a:ext cx="7729120" cy="131428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ВНИМАНИЕ! По каждому направлению имеется свой дополнительный перечень документов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65757" y="1781072"/>
            <a:ext cx="6227407" cy="488634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поддержку элитного семеноводства </a:t>
            </a:r>
            <a:r>
              <a:rPr lang="ru-RU" b="1" cap="all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cap="all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87" y="152807"/>
            <a:ext cx="1471277" cy="1471277"/>
          </a:xfrm>
          <a:prstGeom prst="rect">
            <a:avLst/>
          </a:prstGeom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109824243"/>
              </p:ext>
            </p:extLst>
          </p:nvPr>
        </p:nvGraphicFramePr>
        <p:xfrm>
          <a:off x="177420" y="2538484"/>
          <a:ext cx="9894628" cy="4033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3709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4901" y="309796"/>
            <a:ext cx="7729120" cy="131428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ВНИМАНИЕ! По каждому направлению имеется свой дополнительный перечень документов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15037" y="1678673"/>
            <a:ext cx="7328848" cy="645623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приобретение семян кормовых культур, поставляемых в районы Крайнего Севера и приравненные к ним местности</a:t>
            </a:r>
            <a:endParaRPr lang="ru-RU" cap="all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87" y="152807"/>
            <a:ext cx="1471277" cy="1471277"/>
          </a:xfrm>
          <a:prstGeom prst="rect">
            <a:avLst/>
          </a:prstGeom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727938566"/>
              </p:ext>
            </p:extLst>
          </p:nvPr>
        </p:nvGraphicFramePr>
        <p:xfrm>
          <a:off x="177420" y="2538484"/>
          <a:ext cx="9894628" cy="4033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3504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4901" y="309796"/>
            <a:ext cx="7729120" cy="131428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ВНИМАНИЕ! По каждому направлению имеется свой дополнительный перечень документов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15036" y="1678673"/>
            <a:ext cx="7756509" cy="791572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приобретение семян, произведенных в рамках Федеральной научно-технической программы развития сельского хозяйства на 2017 – 2025 годы</a:t>
            </a:r>
            <a:endParaRPr lang="ru-RU" cap="all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87" y="152807"/>
            <a:ext cx="1471277" cy="1471277"/>
          </a:xfrm>
          <a:prstGeom prst="rect">
            <a:avLst/>
          </a:prstGeom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036008823"/>
              </p:ext>
            </p:extLst>
          </p:nvPr>
        </p:nvGraphicFramePr>
        <p:xfrm>
          <a:off x="177420" y="2538484"/>
          <a:ext cx="9894628" cy="4033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9400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353" y="309797"/>
            <a:ext cx="8596668" cy="10003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ПРАВИЛА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ПРЕДОСТАВЛЕНИЯ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СУБСИДИЙ НА ПОДДЕРЖКУ ОТДЕЛЬНЫХ ПОДОТРАСЛЕЙ ЖИВОТНОВОДСТВА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59809" y="1433015"/>
            <a:ext cx="8516203" cy="464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НАПРАВЛЕНИЯ: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2500404"/>
              </p:ext>
            </p:extLst>
          </p:nvPr>
        </p:nvGraphicFramePr>
        <p:xfrm>
          <a:off x="677863" y="2019870"/>
          <a:ext cx="9680788" cy="4022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3672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68491"/>
            <a:ext cx="8596668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srgbClr val="549E39">
                    <a:lumMod val="50000"/>
                  </a:srgbClr>
                </a:solidFill>
              </a:rPr>
              <a:t>ПРАВИЛА</a:t>
            </a:r>
            <a:br>
              <a:rPr lang="ru-RU" sz="2000" b="1" dirty="0">
                <a:solidFill>
                  <a:srgbClr val="549E39">
                    <a:lumMod val="50000"/>
                  </a:srgbClr>
                </a:solidFill>
              </a:rPr>
            </a:br>
            <a:r>
              <a:rPr lang="ru-RU" sz="2000" b="1" dirty="0">
                <a:solidFill>
                  <a:srgbClr val="549E39">
                    <a:lumMod val="50000"/>
                  </a:srgbClr>
                </a:solidFill>
              </a:rPr>
              <a:t>ПРЕДОСТАВЛЕНИЯ СУБСИДИЙ НА ПОДДЕРЖКУ ОТДЕЛЬНЫХ ПОДОТРАСЛЕЙ ЖИВОТНОВОДСТВА</a:t>
            </a:r>
            <a:r>
              <a:rPr lang="ru-RU" sz="2800" b="1" dirty="0">
                <a:solidFill>
                  <a:srgbClr val="549E39">
                    <a:lumMod val="50000"/>
                  </a:srgbClr>
                </a:solidFill>
              </a:rPr>
              <a:t/>
            </a:r>
            <a:br>
              <a:rPr lang="ru-RU" sz="2800" b="1" dirty="0">
                <a:solidFill>
                  <a:srgbClr val="549E39">
                    <a:lumMod val="50000"/>
                  </a:srgbClr>
                </a:solidFill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4816797"/>
              </p:ext>
            </p:extLst>
          </p:nvPr>
        </p:nvGraphicFramePr>
        <p:xfrm>
          <a:off x="0" y="1897039"/>
          <a:ext cx="10031104" cy="4599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1493" y="1282891"/>
            <a:ext cx="254834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446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68491"/>
            <a:ext cx="8596668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srgbClr val="549E39">
                    <a:lumMod val="50000"/>
                  </a:srgbClr>
                </a:solidFill>
              </a:rPr>
              <a:t>ПРАВИЛА</a:t>
            </a:r>
            <a:br>
              <a:rPr lang="ru-RU" sz="2000" b="1" dirty="0">
                <a:solidFill>
                  <a:srgbClr val="549E39">
                    <a:lumMod val="50000"/>
                  </a:srgbClr>
                </a:solidFill>
              </a:rPr>
            </a:br>
            <a:r>
              <a:rPr lang="ru-RU" sz="2000" b="1" dirty="0">
                <a:solidFill>
                  <a:srgbClr val="549E39">
                    <a:lumMod val="50000"/>
                  </a:srgbClr>
                </a:solidFill>
              </a:rPr>
              <a:t>ПРЕДОСТАВЛЕНИЯ СУБСИДИЙ НА ПОДДЕРЖКУ ОТДЕЛЬНЫХ ПОДОТРАСЛЕЙ ЖИВОТНОВОДСТВА</a:t>
            </a:r>
            <a:r>
              <a:rPr lang="ru-RU" sz="2800" b="1" dirty="0">
                <a:solidFill>
                  <a:srgbClr val="549E39">
                    <a:lumMod val="50000"/>
                  </a:srgbClr>
                </a:solidFill>
              </a:rPr>
              <a:t/>
            </a:r>
            <a:br>
              <a:rPr lang="ru-RU" sz="2800" b="1" dirty="0">
                <a:solidFill>
                  <a:srgbClr val="549E39">
                    <a:lumMod val="50000"/>
                  </a:srgbClr>
                </a:solidFill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1922305"/>
              </p:ext>
            </p:extLst>
          </p:nvPr>
        </p:nvGraphicFramePr>
        <p:xfrm>
          <a:off x="0" y="1897039"/>
          <a:ext cx="10385946" cy="4599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1493" y="1282891"/>
            <a:ext cx="254834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1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Юридическая база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37855"/>
            <a:ext cx="8596668" cy="4503507"/>
          </a:xfrm>
        </p:spPr>
        <p:txBody>
          <a:bodyPr>
            <a:normAutofit/>
          </a:bodyPr>
          <a:lstStyle/>
          <a:p>
            <a:r>
              <a:rPr lang="ru-RU" cap="all" dirty="0" smtClean="0"/>
              <a:t>Закон </a:t>
            </a:r>
            <a:r>
              <a:rPr lang="ru-RU" cap="all" dirty="0"/>
              <a:t>Республики Алтай </a:t>
            </a:r>
            <a:r>
              <a:rPr lang="ru-RU" dirty="0"/>
              <a:t>от 25 июня 2003 года N 12-34 "О государственной поддержке агропромышленного комплекса Республики Алтай", государственной программы Республики Алтай "Развитие сельского хозяйства и регулирования рынков сельскохозяйственной продукции, сырья и </a:t>
            </a:r>
            <a:r>
              <a:rPr lang="ru-RU" dirty="0" smtClean="0"/>
              <a:t>продовольствия«</a:t>
            </a:r>
          </a:p>
          <a:p>
            <a:endParaRPr lang="ru-RU" dirty="0"/>
          </a:p>
          <a:p>
            <a:r>
              <a:rPr lang="ru-RU" dirty="0" smtClean="0"/>
              <a:t>ПОСТАНОВЛЕНИЕ ПРАВИТЕЛЬСТВО </a:t>
            </a:r>
            <a:r>
              <a:rPr lang="ru-RU" dirty="0"/>
              <a:t>РЕСПУБЛИКИ АЛТАЙ</a:t>
            </a:r>
          </a:p>
          <a:p>
            <a:pPr marL="0" indent="0">
              <a:buNone/>
            </a:pPr>
            <a:r>
              <a:rPr lang="ru-RU" dirty="0" smtClean="0"/>
              <a:t>от </a:t>
            </a:r>
            <a:r>
              <a:rPr lang="ru-RU" dirty="0"/>
              <a:t>18 февраля 2020 г. N </a:t>
            </a:r>
            <a:r>
              <a:rPr lang="ru-RU" dirty="0" smtClean="0"/>
              <a:t>41 «Об утверждении порядков государственной поддержки </a:t>
            </a:r>
            <a:r>
              <a:rPr lang="ru-RU" dirty="0"/>
              <a:t>агропромышленного комплекса Республики </a:t>
            </a:r>
            <a:r>
              <a:rPr lang="ru-RU" dirty="0" smtClean="0"/>
              <a:t>Алтай и внесении изменений в некоторые постановления Правительства Республики Алтай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166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4901" y="309796"/>
            <a:ext cx="7729120" cy="101403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Дополнительный перечень документов по направлениям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15037" y="1542198"/>
            <a:ext cx="7328848" cy="645623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расчета размера субсидии по форме, установленной приказом Министерства (далее - расчет).</a:t>
            </a:r>
            <a:endParaRPr lang="ru-RU" cap="all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87" y="152807"/>
            <a:ext cx="1471277" cy="1471277"/>
          </a:xfrm>
          <a:prstGeom prst="rect">
            <a:avLst/>
          </a:prstGeom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546293413"/>
              </p:ext>
            </p:extLst>
          </p:nvPr>
        </p:nvGraphicFramePr>
        <p:xfrm>
          <a:off x="177420" y="2538484"/>
          <a:ext cx="9894628" cy="4033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074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7731" y="247000"/>
            <a:ext cx="7864639" cy="101403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Дополнительный перечень документов по направлениям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35" y="315239"/>
            <a:ext cx="1497074" cy="1471277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10625549"/>
              </p:ext>
            </p:extLst>
          </p:nvPr>
        </p:nvGraphicFramePr>
        <p:xfrm>
          <a:off x="2032000" y="1261037"/>
          <a:ext cx="8128000" cy="4877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605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7731" y="247000"/>
            <a:ext cx="7864639" cy="101403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Дополнительный перечень документов по направлениям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35" y="315239"/>
            <a:ext cx="1497074" cy="1471277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22790494"/>
              </p:ext>
            </p:extLst>
          </p:nvPr>
        </p:nvGraphicFramePr>
        <p:xfrm>
          <a:off x="1637731" y="1506695"/>
          <a:ext cx="8128000" cy="39387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Овал 2"/>
          <p:cNvSpPr/>
          <p:nvPr/>
        </p:nvSpPr>
        <p:spPr>
          <a:xfrm>
            <a:off x="3411941" y="3628963"/>
            <a:ext cx="95534" cy="11052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18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353" y="309797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ПРАВИЛА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ПРЕДОСТАВЛЕНИЯ </a:t>
            </a:r>
            <a:r>
              <a:rPr lang="ru-RU" sz="2800" b="1" dirty="0">
                <a:solidFill>
                  <a:srgbClr val="FF0000"/>
                </a:solidFill>
              </a:rPr>
              <a:t>ГРАНТОВ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 НА ПОДДЕРЖКУ НАЧИНАЮЩЕГО ФЕРМЕРА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8345395"/>
              </p:ext>
            </p:extLst>
          </p:nvPr>
        </p:nvGraphicFramePr>
        <p:xfrm>
          <a:off x="677863" y="1930400"/>
          <a:ext cx="8998400" cy="4111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93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chemeClr val="accent1">
                    <a:lumMod val="50000"/>
                  </a:schemeClr>
                </a:solidFill>
              </a:rPr>
              <a:t>ПРАВИЛА</a:t>
            </a:r>
            <a:br>
              <a:rPr lang="ru-RU" sz="27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</a:rPr>
              <a:t>ПРЕДОСТАВЛЕНИЯ ГРАНТОВ НА ПОДДЕРЖКУ НАЧИНАЮЩЕГО ФЕРМЕРА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4903152"/>
              </p:ext>
            </p:extLst>
          </p:nvPr>
        </p:nvGraphicFramePr>
        <p:xfrm>
          <a:off x="677862" y="2160588"/>
          <a:ext cx="9134877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983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chemeClr val="accent1">
                    <a:lumMod val="50000"/>
                  </a:schemeClr>
                </a:solidFill>
              </a:rPr>
              <a:t>ПРАВИЛА</a:t>
            </a:r>
            <a:br>
              <a:rPr lang="ru-RU" sz="27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</a:rPr>
              <a:t>ПРЕДОСТАВЛЕНИЯ ГРАНТОВ НА ПОДДЕРЖКУ НАЧИНАЮЩЕГО ФЕРМЕРА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3177754"/>
              </p:ext>
            </p:extLst>
          </p:nvPr>
        </p:nvGraphicFramePr>
        <p:xfrm>
          <a:off x="677862" y="1930400"/>
          <a:ext cx="8715519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598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УСЛОВИЯ: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2159430"/>
              </p:ext>
            </p:extLst>
          </p:nvPr>
        </p:nvGraphicFramePr>
        <p:xfrm>
          <a:off x="555031" y="1164816"/>
          <a:ext cx="9075737" cy="5549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445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6200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ТРЕБОВАНИЯ К ПОЛУЧАТЕЛЮ</a:t>
            </a:r>
            <a:r>
              <a:rPr lang="ru-RU" dirty="0" smtClean="0"/>
              <a:t>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7681089"/>
              </p:ext>
            </p:extLst>
          </p:nvPr>
        </p:nvGraphicFramePr>
        <p:xfrm>
          <a:off x="677862" y="1542197"/>
          <a:ext cx="8957457" cy="4499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519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156214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CC3300"/>
                </a:solidFill>
              </a:rPr>
              <a:t>ПРАВИЛА</a:t>
            </a:r>
            <a:br>
              <a:rPr lang="ru-RU" sz="2700" b="1" dirty="0">
                <a:solidFill>
                  <a:srgbClr val="CC3300"/>
                </a:solidFill>
              </a:rPr>
            </a:br>
            <a:r>
              <a:rPr lang="ru-RU" sz="2700" b="1" dirty="0">
                <a:solidFill>
                  <a:srgbClr val="CC3300"/>
                </a:solidFill>
              </a:rPr>
              <a:t>ПРЕДОСТАВЛЕНИЯ ГРАНТОВ НА </a:t>
            </a:r>
            <a:r>
              <a:rPr lang="ru-RU" sz="2700" b="1" dirty="0" smtClean="0">
                <a:solidFill>
                  <a:srgbClr val="CC3300"/>
                </a:solidFill>
              </a:rPr>
              <a:t>РАЗВИТИЕ СЕМЕЙНЫХ ФЕРМ</a:t>
            </a:r>
            <a:r>
              <a:rPr lang="ru-RU" dirty="0">
                <a:solidFill>
                  <a:srgbClr val="CC3300"/>
                </a:solidFill>
              </a:rPr>
              <a:t/>
            </a:r>
            <a:br>
              <a:rPr lang="ru-RU" dirty="0">
                <a:solidFill>
                  <a:srgbClr val="CC3300"/>
                </a:solidFill>
              </a:rPr>
            </a:br>
            <a:endParaRPr lang="ru-RU" dirty="0">
              <a:solidFill>
                <a:srgbClr val="CC33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4822478"/>
              </p:ext>
            </p:extLst>
          </p:nvPr>
        </p:nvGraphicFramePr>
        <p:xfrm>
          <a:off x="677334" y="1930400"/>
          <a:ext cx="8998400" cy="47297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3512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CC3300"/>
                </a:solidFill>
              </a:rPr>
              <a:t>ПРАВИЛА</a:t>
            </a:r>
            <a:br>
              <a:rPr lang="ru-RU" sz="2700" b="1" dirty="0">
                <a:solidFill>
                  <a:srgbClr val="CC3300"/>
                </a:solidFill>
              </a:rPr>
            </a:br>
            <a:r>
              <a:rPr lang="ru-RU" sz="2700" b="1" dirty="0">
                <a:solidFill>
                  <a:srgbClr val="CC3300"/>
                </a:solidFill>
              </a:rPr>
              <a:t>ПРЕДОСТАВЛЕНИЯ ГРАНТОВ НА РАЗВИТИЕ СЕМЕЙНЫХ ФЕРМ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7463327"/>
              </p:ext>
            </p:extLst>
          </p:nvPr>
        </p:nvGraphicFramePr>
        <p:xfrm>
          <a:off x="677862" y="1930400"/>
          <a:ext cx="9134877" cy="4111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344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913" y="350293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549E39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ГОСУДАРСТВЕННАЯ ПОДДЕРЖКА</a:t>
            </a:r>
            <a:br>
              <a:rPr lang="ru-RU" sz="2800" b="1" dirty="0">
                <a:solidFill>
                  <a:srgbClr val="549E39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549E3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АГРОПРОМЫШЛЕННОГО КОМПЛЕКСА </a:t>
            </a:r>
            <a:r>
              <a:rPr lang="ru-RU" sz="2800" dirty="0" smtClean="0">
                <a:solidFill>
                  <a:srgbClr val="549E3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549E3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549E3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РЕСПУБЛИКИ </a:t>
            </a:r>
            <a:r>
              <a:rPr lang="ru-RU" sz="2800" dirty="0">
                <a:solidFill>
                  <a:srgbClr val="549E3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АЛТАЙ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796192"/>
              </p:ext>
            </p:extLst>
          </p:nvPr>
        </p:nvGraphicFramePr>
        <p:xfrm>
          <a:off x="636391" y="1671094"/>
          <a:ext cx="8596312" cy="4357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1558" y="2841518"/>
            <a:ext cx="1569546" cy="847417"/>
          </a:xfrm>
          <a:prstGeom prst="rect">
            <a:avLst/>
          </a:prstGeom>
        </p:spPr>
      </p:pic>
      <p:sp>
        <p:nvSpPr>
          <p:cNvPr id="7" name="Стрелка вниз 6"/>
          <p:cNvSpPr/>
          <p:nvPr/>
        </p:nvSpPr>
        <p:spPr>
          <a:xfrm>
            <a:off x="1201003" y="3589361"/>
            <a:ext cx="204716" cy="2593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0219376">
            <a:off x="1825183" y="3496840"/>
            <a:ext cx="166457" cy="5439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10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CC3300"/>
                </a:solidFill>
              </a:rPr>
              <a:t>ПРАВИЛА</a:t>
            </a:r>
            <a:br>
              <a:rPr lang="ru-RU" sz="2700" b="1" dirty="0">
                <a:solidFill>
                  <a:srgbClr val="CC3300"/>
                </a:solidFill>
              </a:rPr>
            </a:br>
            <a:r>
              <a:rPr lang="ru-RU" sz="2700" b="1" dirty="0">
                <a:solidFill>
                  <a:srgbClr val="CC3300"/>
                </a:solidFill>
              </a:rPr>
              <a:t>ПРЕДОСТАВЛЕНИЯ ГРАНТОВ НА РАЗВИТИЕ СЕМЕЙНЫХ ФЕРМ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4491002"/>
              </p:ext>
            </p:extLst>
          </p:nvPr>
        </p:nvGraphicFramePr>
        <p:xfrm>
          <a:off x="677862" y="1930400"/>
          <a:ext cx="9134877" cy="4111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678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C3300"/>
                </a:solidFill>
              </a:rPr>
              <a:t>УСЛОВИЯ</a:t>
            </a:r>
            <a:r>
              <a:rPr lang="ru-RU" dirty="0" smtClean="0"/>
              <a:t>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6225721"/>
              </p:ext>
            </p:extLst>
          </p:nvPr>
        </p:nvGraphicFramePr>
        <p:xfrm>
          <a:off x="677862" y="1233056"/>
          <a:ext cx="9075737" cy="51261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193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62000"/>
          </a:xfrm>
        </p:spPr>
        <p:txBody>
          <a:bodyPr/>
          <a:lstStyle/>
          <a:p>
            <a:r>
              <a:rPr lang="ru-RU" dirty="0" smtClean="0">
                <a:solidFill>
                  <a:srgbClr val="CC3300"/>
                </a:solidFill>
              </a:rPr>
              <a:t>ТРЕБОВАНИЯ К ПОЛУЧАТЕЛЮ:</a:t>
            </a:r>
            <a:endParaRPr lang="ru-RU" dirty="0">
              <a:solidFill>
                <a:srgbClr val="CC33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1751494"/>
              </p:ext>
            </p:extLst>
          </p:nvPr>
        </p:nvGraphicFramePr>
        <p:xfrm>
          <a:off x="677862" y="1542197"/>
          <a:ext cx="8957457" cy="4499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465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290945"/>
            <a:ext cx="8976333" cy="11914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>
                <a:solidFill>
                  <a:schemeClr val="accent6">
                    <a:lumMod val="75000"/>
                  </a:schemeClr>
                </a:solidFill>
              </a:rPr>
              <a:t>ПРАВИЛА</a:t>
            </a:r>
            <a:br>
              <a:rPr lang="ru-RU" sz="27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700" dirty="0">
                <a:solidFill>
                  <a:schemeClr val="accent6">
                    <a:lumMod val="75000"/>
                  </a:schemeClr>
                </a:solidFill>
              </a:rPr>
              <a:t>ПРЕДОСТАВЛЕНИЯ ГРАНТОВ НА </a:t>
            </a:r>
            <a:r>
              <a:rPr lang="ru-RU" sz="2700" dirty="0" smtClean="0">
                <a:solidFill>
                  <a:schemeClr val="accent6">
                    <a:lumMod val="75000"/>
                  </a:schemeClr>
                </a:solidFill>
              </a:rPr>
              <a:t>РАЗВИТИЕ </a:t>
            </a:r>
            <a:r>
              <a:rPr lang="ru-RU" sz="2700" dirty="0">
                <a:solidFill>
                  <a:schemeClr val="accent6">
                    <a:lumMod val="75000"/>
                  </a:schemeClr>
                </a:solidFill>
              </a:rPr>
              <a:t>МАТЕРИАЛЬНО-ТЕХНИЧЕСКОЙ БАЗЫ СЕЛЬСКОХОЗЯЙСТВЕННЫХ ПОТРЕБИТЕЛЬСКИХ КООПЕРАТИВОВ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2575688"/>
              </p:ext>
            </p:extLst>
          </p:nvPr>
        </p:nvGraphicFramePr>
        <p:xfrm>
          <a:off x="677863" y="1787236"/>
          <a:ext cx="8998400" cy="4461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255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277092"/>
            <a:ext cx="8993139" cy="14685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/>
              <a:t>ПРАВИЛА</a:t>
            </a:r>
            <a:br>
              <a:rPr lang="ru-RU" sz="2700" dirty="0"/>
            </a:br>
            <a:r>
              <a:rPr lang="ru-RU" sz="2700" dirty="0"/>
              <a:t>ПРЕДОСТАВЛЕНИЯ ГРАНТОВ НА РАЗВИТИЕ МАТЕРИАЛЬНО-ТЕХНИЧЕСКОЙ БАЗЫ СЕЛЬСКОХОЗЯЙСТВЕННЫХ ПОТРЕБИТЕЛЬСКИХ КООПЕРАТИВОВ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8743718"/>
              </p:ext>
            </p:extLst>
          </p:nvPr>
        </p:nvGraphicFramePr>
        <p:xfrm>
          <a:off x="677862" y="1745674"/>
          <a:ext cx="9134877" cy="4296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267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9382"/>
            <a:ext cx="8813030" cy="149629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>
                <a:solidFill>
                  <a:schemeClr val="accent6">
                    <a:lumMod val="75000"/>
                  </a:schemeClr>
                </a:solidFill>
              </a:rPr>
              <a:t>ПРАВИЛА</a:t>
            </a:r>
            <a:br>
              <a:rPr lang="ru-RU" sz="27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700" dirty="0">
                <a:solidFill>
                  <a:schemeClr val="accent6">
                    <a:lumMod val="75000"/>
                  </a:schemeClr>
                </a:solidFill>
              </a:rPr>
              <a:t>ПРЕДОСТАВЛЕНИЯ ГРАНТОВ НА РАЗВИТИЕ </a:t>
            </a:r>
            <a:r>
              <a:rPr lang="ru-RU" sz="2700" b="1" dirty="0">
                <a:solidFill>
                  <a:schemeClr val="accent6">
                    <a:lumMod val="75000"/>
                  </a:schemeClr>
                </a:solidFill>
              </a:rPr>
              <a:t>МАТЕРИАЛЬНО-ТЕХНИЧЕСКОЙ БАЗЫ СЕЛЬСКОХОЗЯЙСТВЕННЫХ ПОТРЕБИТЕЛЬСКИХ КООПЕРАТИВОВ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6599850"/>
              </p:ext>
            </p:extLst>
          </p:nvPr>
        </p:nvGraphicFramePr>
        <p:xfrm>
          <a:off x="677862" y="1745674"/>
          <a:ext cx="9134877" cy="4296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1919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УСЛОВИЯ: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9922094"/>
              </p:ext>
            </p:extLst>
          </p:nvPr>
        </p:nvGraphicFramePr>
        <p:xfrm>
          <a:off x="677862" y="1233056"/>
          <a:ext cx="9075737" cy="51261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7582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УСЛОВИЯ: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7409395"/>
              </p:ext>
            </p:extLst>
          </p:nvPr>
        </p:nvGraphicFramePr>
        <p:xfrm>
          <a:off x="677862" y="1260352"/>
          <a:ext cx="9075737" cy="51261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2928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УСЛОВИЯ: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2442431"/>
              </p:ext>
            </p:extLst>
          </p:nvPr>
        </p:nvGraphicFramePr>
        <p:xfrm>
          <a:off x="677862" y="1233056"/>
          <a:ext cx="9075737" cy="51261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7061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62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ТРЕБОВАНИЯ К ПОЛУЧАТЕЛЮ</a:t>
            </a:r>
            <a:r>
              <a:rPr lang="ru-RU" dirty="0" smtClean="0"/>
              <a:t>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3779195"/>
              </p:ext>
            </p:extLst>
          </p:nvPr>
        </p:nvGraphicFramePr>
        <p:xfrm>
          <a:off x="677862" y="1542197"/>
          <a:ext cx="8957457" cy="4499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27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51164"/>
          </a:xfrm>
        </p:spPr>
        <p:txBody>
          <a:bodyPr/>
          <a:lstStyle/>
          <a:p>
            <a:r>
              <a:rPr lang="ru-RU" dirty="0" smtClean="0"/>
              <a:t>Основные понятия: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60764"/>
            <a:ext cx="8596668" cy="4780599"/>
          </a:xfrm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Начинающий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фермер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крестьянское (фермерское) хозяйство, главой которого является гражданин Российской Федерации, зарегистрированное на сельской территории Республики Алтай, продолжительность деятельности которого не превышает 24 месяца с даты его регистрации, и обязующееся достигнуть показателей деятельности, предусмотренных проектом создания и развития крестьянского (фермерского)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</a:t>
            </a:r>
            <a:r>
              <a:rPr lang="ru-RU" sz="2000" dirty="0" smtClean="0"/>
              <a:t>;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емейная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ферма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крестьянское (фермерское) хозяйство, зарегистрированное на сельской территории Республики Алтай, осуществляющее деятельность, основанную на личном участии главы и членов хозяйства, состоящих в родстве (не менее 2 таких членов, включая главу), продолжительность деятельности которого превышает 24 месяца с даты его регистрации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31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805218"/>
            <a:ext cx="2256935" cy="55955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Контакты: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570378"/>
              </p:ext>
            </p:extLst>
          </p:nvPr>
        </p:nvGraphicFramePr>
        <p:xfrm>
          <a:off x="677862" y="1555845"/>
          <a:ext cx="8957457" cy="4486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729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51164"/>
          </a:xfrm>
        </p:spPr>
        <p:txBody>
          <a:bodyPr/>
          <a:lstStyle/>
          <a:p>
            <a:r>
              <a:rPr lang="ru-RU" dirty="0" smtClean="0"/>
              <a:t>Основные понятия: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69493"/>
            <a:ext cx="8596668" cy="4471870"/>
          </a:xfrm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потребительский кооператив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(далее - "кооператив") - сельскохозяйственный потребительский перерабатывающий и (или) сбытовой кооператив или потребительское общество (кооператив), действующее не менее 12 месяцев с даты их регистрации, осуществляющие деятельность по заготовке, хранению, подработке, переработке, сортировке, убою, первичной переработке, охлаждению, подготовке к реализации сельскохозяйственной продукции, дикорастущих плодов, грибов и ягод, а также продуктов переработки указанной продукции, объединяющие не менее 10 сельскохозяйственных товаропроизводителей на правах членов кооперативов (кроме ассоциированного членства), не менее 70 процентов выручки которых формируется за счет осуществления перерабатывающей и (или) сбытовой деятельности указанной продукции;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80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2727"/>
          </a:xfrm>
        </p:spPr>
        <p:txBody>
          <a:bodyPr>
            <a:normAutofit/>
          </a:bodyPr>
          <a:lstStyle/>
          <a:p>
            <a:r>
              <a:rPr lang="ru-RU" dirty="0" smtClean="0"/>
              <a:t>Условия предоставления субсидий: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99309"/>
            <a:ext cx="8596668" cy="464205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I)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Получателем с Министерством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 предоставлении из республиканского бюджета Республики Алтай субсидии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сельхозтоваропроизводителю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учетом типовой формы, утвержденной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приказом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Министерства финансов Республики Алтай от 29 декабря 2016 года N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217-п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качестве обязательных условий предоставления субсидии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согласие Получателя на осуществление контроля Министерством и органом государственного финансового контроля за соблюдением Получателями субсидий условий, целей и порядка их предоставления;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в Министерство отчетов о финансово-экономическом состоянии Получателя агропромышленного комплекса по итогам отчетного года по форме и в сроки, которые устанавливаются Министерством;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порядок, сроки и формы предоставления отчетности о достижении результативности, а также иных отчетов, определенных соглашением;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ожидаемые результаты (показатели результативности) предоставления субсидий;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96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2727"/>
          </a:xfrm>
        </p:spPr>
        <p:txBody>
          <a:bodyPr>
            <a:normAutofit/>
          </a:bodyPr>
          <a:lstStyle/>
          <a:p>
            <a:r>
              <a:rPr lang="ru-RU" dirty="0" smtClean="0"/>
              <a:t>Условия предоставления субсидий: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99309"/>
            <a:ext cx="8596668" cy="46420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II)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тсутствие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Получателя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неисполненной обязанности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уплате налогов, сборов, страховых взносов, пеней, штрафов, процентов, подлежащих уплате в соответствии с законодательством Российской Федерации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Получатель - юридическое лицо на день подачи заявления о предоставлении субсидии,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должен находиться в процессе реорганизации, ликвидации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 отношении него не введена процедура банкротства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Получатель - сельскохозяйственный кооператив на день подачи заявления (заявки) о предоставлении субсидии,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являться членом ревизионного союза сельскохозяйственных кооперативов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соответствии с пунктом 3 статьи 31 Федерального закона от 8 декабря 1995 года N 193-ФЗ "О сельскохозяйственной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кооперации“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Получатель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 число месяца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котором подано заявление (заявка) о предоставлении субсидии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 должен получать средства из республиканского бюджета Республики Алтай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иными нормативными правовыми актами Республики Алтай на мероприятия, указанные в пункте 1 настоящего Порядка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43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2727"/>
          </a:xfrm>
        </p:spPr>
        <p:txBody>
          <a:bodyPr>
            <a:normAutofit/>
          </a:bodyPr>
          <a:lstStyle/>
          <a:p>
            <a:r>
              <a:rPr lang="ru-RU" dirty="0" smtClean="0"/>
              <a:t>Условия предоставления субсидий: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99309"/>
            <a:ext cx="8596668" cy="46420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Получатель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должен являться иностранным юридическим лицом, а также российским юридическим лицом, в уставном (складочном) капитале которого доля участия иностранных юридических лиц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местом регистрации которых является государство или территория, включенные в утверждаемый Министерством финансов Российской Федерации перечень государств и территорий, предоставляющих льготный налоговый режим налогообложения и (или) не предусматривающих раскрытия и предоставления информации при проведении финансовых операций (офшорные зоны) в отношении таких юридических лиц, в совокупности превышает 50 процентов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VII)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Получателю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субсидии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запрещено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 субсидии приобретение иностранной валюты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исключением операций, осуществляемых в соответствии с валютным законодательством Российской Федерации при покупке (поставке) высокотехнологического оборудования, сырья и комплектующих изделий, а также связанных с достижением целей предоставления этих средств иных операций, определенных настоящим Порядком.</a:t>
            </a:r>
          </a:p>
        </p:txBody>
      </p:sp>
    </p:spTree>
    <p:extLst>
      <p:ext uri="{BB962C8B-B14F-4D97-AF65-F5344CB8AC3E}">
        <p14:creationId xmlns:p14="http://schemas.microsoft.com/office/powerpoint/2010/main" val="160855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353" y="309797"/>
            <a:ext cx="8596668" cy="10003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ПРАВИЛА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ПРЕДОСТАВЛЕНИЯ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СУБСИДИЙ НА ПОДДЕРЖКУ ОТДЕЛЬНЫХ ПОДОТРАСЛЕЙ РАСТЕНИЕВОДСТВА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4108081"/>
              </p:ext>
            </p:extLst>
          </p:nvPr>
        </p:nvGraphicFramePr>
        <p:xfrm>
          <a:off x="647353" y="2415654"/>
          <a:ext cx="8728659" cy="3817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859809" y="1433015"/>
            <a:ext cx="851620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ОСНОВАНИЕ: Результаты расходов полученные в текущем или предыдущем финансовом году</a:t>
            </a:r>
          </a:p>
          <a:p>
            <a:pPr algn="ctr"/>
            <a:r>
              <a:rPr lang="ru-RU" dirty="0" smtClean="0"/>
              <a:t>Зачем? На возмещение части затрат по направлениям: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64275" y="5326533"/>
            <a:ext cx="853901" cy="705780"/>
          </a:xfrm>
          <a:prstGeom prst="roundRect">
            <a:avLst>
              <a:gd name="adj" fmla="val 16670"/>
            </a:avLst>
          </a:prstGeom>
          <a:blipFill rotWithShape="1">
            <a:blip r:embed="rId7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1219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1535</TotalTime>
  <Words>3426</Words>
  <Application>Microsoft Office PowerPoint</Application>
  <PresentationFormat>Широкоэкранный</PresentationFormat>
  <Paragraphs>199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Arial</vt:lpstr>
      <vt:lpstr>Calibri</vt:lpstr>
      <vt:lpstr>Times New Roman</vt:lpstr>
      <vt:lpstr>Trebuchet MS</vt:lpstr>
      <vt:lpstr>Wingdings 3</vt:lpstr>
      <vt:lpstr>Аспект</vt:lpstr>
      <vt:lpstr>ГОСУДАРСТВЕННАЯ ПОДДЕРЖКА АГРОПРОМЫШЛЕННОГО КОМПЛЕКСА РЕСПУБЛИКИ АЛТАЙ</vt:lpstr>
      <vt:lpstr>Юридическая база</vt:lpstr>
      <vt:lpstr>ГОСУДАРСТВЕННАЯ ПОДДЕРЖКА АГРОПРОМЫШЛЕННОГО КОМПЛЕКСА  РЕСПУБЛИКИ АЛТАЙ</vt:lpstr>
      <vt:lpstr>Основные понятия:</vt:lpstr>
      <vt:lpstr>Основные понятия:</vt:lpstr>
      <vt:lpstr>Условия предоставления субсидий: </vt:lpstr>
      <vt:lpstr>Условия предоставления субсидий: </vt:lpstr>
      <vt:lpstr>Условия предоставления субсидий: </vt:lpstr>
      <vt:lpstr>ПРАВИЛА ПРЕДОСТАВЛЕНИЯ СУБСИДИЙ НА ПОДДЕРЖКУ ОТДЕЛЬНЫХ ПОДОТРАСЛЕЙ РАСТЕНИЕВОДСТВА </vt:lpstr>
      <vt:lpstr>ПРАВИЛА ПРЕДОСТАВЛЕНИЯ СУБСИДИЙ НА ПОДДЕРЖКУ ОТДЕЛЬНЫХ ПОДОТРАСЛЕЙ РАСТЕНИЕВОДСТВА </vt:lpstr>
      <vt:lpstr>ПРАВИЛА ПРЕДОСТАВЛЕНИЯ СУБСИДИЙ НА ПОДДЕРЖКУ ОТДЕЛЬНЫХ ПОДОТРАСЛЕЙ РАСТЕНИЕВОДСТВА </vt:lpstr>
      <vt:lpstr>ПРАВИЛА ПРЕДОСТАВЛЕНИЯ СУБСИДИЙ НА ПОДДЕРЖКУ ОТДЕЛЬНЫХ ПОДОТРАСЛЕЙ РАСТЕНИЕВОДСТВА </vt:lpstr>
      <vt:lpstr>ВНИМАНИЕ! По каждому направлению имеется свой дополнительный перечень документов</vt:lpstr>
      <vt:lpstr>ВНИМАНИЕ! По каждому направлению имеется свой дополнительный перечень документов</vt:lpstr>
      <vt:lpstr>ВНИМАНИЕ! По каждому направлению имеется свой дополнительный перечень документов</vt:lpstr>
      <vt:lpstr>ВНИМАНИЕ! По каждому направлению имеется свой дополнительный перечень документов</vt:lpstr>
      <vt:lpstr>ПРАВИЛА ПРЕДОСТАВЛЕНИЯ СУБСИДИЙ НА ПОДДЕРЖКУ ОТДЕЛЬНЫХ ПОДОТРАСЛЕЙ ЖИВОТНОВОДСТВА </vt:lpstr>
      <vt:lpstr>ПРАВИЛА ПРЕДОСТАВЛЕНИЯ СУБСИДИЙ НА ПОДДЕРЖКУ ОТДЕЛЬНЫХ ПОДОТРАСЛЕЙ ЖИВОТНОВОДСТВА </vt:lpstr>
      <vt:lpstr>ПРАВИЛА ПРЕДОСТАВЛЕНИЯ СУБСИДИЙ НА ПОДДЕРЖКУ ОТДЕЛЬНЫХ ПОДОТРАСЛЕЙ ЖИВОТНОВОДСТВА </vt:lpstr>
      <vt:lpstr>Дополнительный перечень документов по направлениям</vt:lpstr>
      <vt:lpstr>Дополнительный перечень документов по направлениям</vt:lpstr>
      <vt:lpstr>Дополнительный перечень документов по направлениям</vt:lpstr>
      <vt:lpstr>ПРАВИЛА ПРЕДОСТАВЛЕНИЯ ГРАНТОВ НА ПОДДЕРЖКУ НАЧИНАЮЩЕГО ФЕРМЕРА </vt:lpstr>
      <vt:lpstr>ПРАВИЛА ПРЕДОСТАВЛЕНИЯ ГРАНТОВ НА ПОДДЕРЖКУ НАЧИНАЮЩЕГО ФЕРМЕРА </vt:lpstr>
      <vt:lpstr>ПРАВИЛА ПРЕДОСТАВЛЕНИЯ ГРАНТОВ НА ПОДДЕРЖКУ НАЧИНАЮЩЕГО ФЕРМЕРА </vt:lpstr>
      <vt:lpstr>УСЛОВИЯ:</vt:lpstr>
      <vt:lpstr>ТРЕБОВАНИЯ К ПОЛУЧАТЕЛЮ:</vt:lpstr>
      <vt:lpstr>ПРАВИЛА ПРЕДОСТАВЛЕНИЯ ГРАНТОВ НА РАЗВИТИЕ СЕМЕЙНЫХ ФЕРМ </vt:lpstr>
      <vt:lpstr>ПРАВИЛА ПРЕДОСТАВЛЕНИЯ ГРАНТОВ НА РАЗВИТИЕ СЕМЕЙНЫХ ФЕРМ</vt:lpstr>
      <vt:lpstr>ПРАВИЛА ПРЕДОСТАВЛЕНИЯ ГРАНТОВ НА РАЗВИТИЕ СЕМЕЙНЫХ ФЕРМ</vt:lpstr>
      <vt:lpstr>УСЛОВИЯ:</vt:lpstr>
      <vt:lpstr>ТРЕБОВАНИЯ К ПОЛУЧАТЕЛЮ:</vt:lpstr>
      <vt:lpstr>ПРАВИЛА ПРЕДОСТАВЛЕНИЯ ГРАНТОВ НА РАЗВИТИЕ МАТЕРИАЛЬНО-ТЕХНИЧЕСКОЙ БАЗЫ СЕЛЬСКОХОЗЯЙСТВЕННЫХ ПОТРЕБИТЕЛЬСКИХ КООПЕРАТИВОВ</vt:lpstr>
      <vt:lpstr>ПРАВИЛА ПРЕДОСТАВЛЕНИЯ ГРАНТОВ НА РАЗВИТИЕ МАТЕРИАЛЬНО-ТЕХНИЧЕСКОЙ БАЗЫ СЕЛЬСКОХОЗЯЙСТВЕННЫХ ПОТРЕБИТЕЛЬСКИХ КООПЕРАТИВОВ</vt:lpstr>
      <vt:lpstr>ПРАВИЛА ПРЕДОСТАВЛЕНИЯ ГРАНТОВ НА РАЗВИТИЕ МАТЕРИАЛЬНО-ТЕХНИЧЕСКОЙ БАЗЫ СЕЛЬСКОХОЗЯЙСТВЕННЫХ ПОТРЕБИТЕЛЬСКИХ КООПЕРАТИВОВ </vt:lpstr>
      <vt:lpstr>УСЛОВИЯ:</vt:lpstr>
      <vt:lpstr>УСЛОВИЯ:</vt:lpstr>
      <vt:lpstr>УСЛОВИЯ:</vt:lpstr>
      <vt:lpstr>ТРЕБОВАНИЯ К ПОЛУЧАТЕЛЮ:</vt:lpstr>
      <vt:lpstr>Контакты: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User</cp:lastModifiedBy>
  <cp:revision>56</cp:revision>
  <dcterms:created xsi:type="dcterms:W3CDTF">2020-03-03T13:59:47Z</dcterms:created>
  <dcterms:modified xsi:type="dcterms:W3CDTF">2020-04-07T08:40:57Z</dcterms:modified>
</cp:coreProperties>
</file>