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522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267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667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58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382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757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62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79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120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63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461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9AB6D-3F78-4FAE-9705-1E7D1D86BBCE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EF103-4A67-4089-891A-E141AE98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435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Filippova\AppData\Local\Temp\_krasn_vorot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" b="4171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4488473" y="3014296"/>
            <a:ext cx="1847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sz="4800"/>
          </a:p>
        </p:txBody>
      </p:sp>
      <p:sp>
        <p:nvSpPr>
          <p:cNvPr id="11267" name="Rectangle 6"/>
          <p:cNvSpPr>
            <a:spLocks/>
          </p:cNvSpPr>
          <p:nvPr/>
        </p:nvSpPr>
        <p:spPr bwMode="auto">
          <a:xfrm>
            <a:off x="483577" y="1643064"/>
            <a:ext cx="8229600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pPr eaLnBrk="0" hangingPunct="0"/>
            <a:endParaRPr lang="ru-RU" sz="4400" dirty="0"/>
          </a:p>
          <a:p>
            <a:pPr eaLnBrk="0" hangingPunct="0"/>
            <a:endParaRPr lang="ru-RU" sz="4400" dirty="0"/>
          </a:p>
          <a:p>
            <a:pPr eaLnBrk="0" hangingPunct="0"/>
            <a:endParaRPr lang="ru-RU" sz="4400" dirty="0"/>
          </a:p>
          <a:p>
            <a:pPr eaLnBrk="0" hangingPunct="0"/>
            <a:endParaRPr lang="ru-RU" sz="4400" dirty="0"/>
          </a:p>
          <a:p>
            <a:pPr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Коммуникационная </a:t>
            </a:r>
            <a:r>
              <a:rPr lang="ru-RU" sz="28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сессия </a:t>
            </a:r>
            <a:endParaRPr lang="ru-RU" sz="280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8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Территория Диалога»</a:t>
            </a:r>
          </a:p>
          <a:p>
            <a:pPr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МО «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Улаганский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район»</a:t>
            </a:r>
          </a:p>
          <a:p>
            <a:pPr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 декабря 2017 год</a:t>
            </a:r>
          </a:p>
        </p:txBody>
      </p:sp>
    </p:spTree>
    <p:extLst>
      <p:ext uri="{BB962C8B-B14F-4D97-AF65-F5344CB8AC3E}">
        <p14:creationId xmlns:p14="http://schemas.microsoft.com/office/powerpoint/2010/main" val="255435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ChangeArrowheads="1"/>
          </p:cNvSpPr>
          <p:nvPr/>
        </p:nvSpPr>
        <p:spPr bwMode="auto">
          <a:xfrm>
            <a:off x="4488473" y="3014296"/>
            <a:ext cx="1847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sz="4800"/>
          </a:p>
        </p:txBody>
      </p:sp>
      <p:sp>
        <p:nvSpPr>
          <p:cNvPr id="6147" name="Rectangle 6"/>
          <p:cNvSpPr>
            <a:spLocks/>
          </p:cNvSpPr>
          <p:nvPr/>
        </p:nvSpPr>
        <p:spPr bwMode="auto">
          <a:xfrm>
            <a:off x="483577" y="1643064"/>
            <a:ext cx="8229600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pPr eaLnBrk="0" hangingPunct="0"/>
            <a:endParaRPr lang="ru-RU" sz="4400"/>
          </a:p>
          <a:p>
            <a:pPr eaLnBrk="0" hangingPunct="0"/>
            <a:endParaRPr lang="ru-RU" sz="4400"/>
          </a:p>
          <a:p>
            <a:pPr eaLnBrk="0" hangingPunct="0"/>
            <a:endParaRPr lang="ru-RU" sz="4400"/>
          </a:p>
          <a:p>
            <a:pPr eaLnBrk="0" hangingPunct="0"/>
            <a:endParaRPr lang="ru-RU" sz="4400"/>
          </a:p>
          <a:p>
            <a:pPr eaLnBrk="0" hangingPunct="0"/>
            <a:r>
              <a:rPr lang="ru-RU" sz="4400"/>
              <a:t>Социально-экономическое развитие муниципального образования </a:t>
            </a:r>
          </a:p>
          <a:p>
            <a:pPr eaLnBrk="0" hangingPunct="0"/>
            <a:r>
              <a:rPr lang="ru-RU" sz="4400"/>
              <a:t>«Кош-Агачский район» </a:t>
            </a:r>
          </a:p>
          <a:p>
            <a:pPr eaLnBrk="0" hangingPunct="0"/>
            <a:r>
              <a:rPr lang="ru-RU" sz="4400"/>
              <a:t>за период 2006-2016 годы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62" y="-242888"/>
            <a:ext cx="9144000" cy="710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3577" y="3645023"/>
            <a:ext cx="4686644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Коммуникационная сессия</a:t>
            </a:r>
          </a:p>
          <a:p>
            <a:pPr>
              <a:defRPr/>
            </a:pPr>
            <a:r>
              <a:rPr lang="ru-RU" sz="28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«Территория диалога»</a:t>
            </a:r>
          </a:p>
          <a:p>
            <a:pPr>
              <a:defRPr/>
            </a:pPr>
            <a:r>
              <a:rPr lang="ru-RU" sz="28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МО «Кош-</a:t>
            </a:r>
            <a:r>
              <a:rPr lang="ru-RU" sz="2800" b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Агачский</a:t>
            </a:r>
            <a:r>
              <a:rPr lang="ru-RU" sz="28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район»</a:t>
            </a:r>
          </a:p>
          <a:p>
            <a:pPr>
              <a:defRPr/>
            </a:pPr>
            <a:r>
              <a:rPr lang="ru-RU" sz="28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 декабря 2017 года</a:t>
            </a:r>
          </a:p>
        </p:txBody>
      </p:sp>
    </p:spTree>
    <p:extLst>
      <p:ext uri="{BB962C8B-B14F-4D97-AF65-F5344CB8AC3E}">
        <p14:creationId xmlns:p14="http://schemas.microsoft.com/office/powerpoint/2010/main" val="113264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Office PowerPoint</Application>
  <PresentationFormat>Экран 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Filippova</dc:creator>
  <cp:lastModifiedBy>Filippova</cp:lastModifiedBy>
  <cp:revision>1</cp:revision>
  <dcterms:created xsi:type="dcterms:W3CDTF">2017-12-11T03:51:22Z</dcterms:created>
  <dcterms:modified xsi:type="dcterms:W3CDTF">2017-12-11T03:52:06Z</dcterms:modified>
</cp:coreProperties>
</file>